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5" r:id="rId5"/>
  </p:sldMasterIdLst>
  <p:notesMasterIdLst>
    <p:notesMasterId r:id="rId13"/>
  </p:notesMasterIdLst>
  <p:sldIdLst>
    <p:sldId id="284" r:id="rId6"/>
    <p:sldId id="285" r:id="rId7"/>
    <p:sldId id="1632" r:id="rId8"/>
    <p:sldId id="1633" r:id="rId9"/>
    <p:sldId id="1634" r:id="rId10"/>
    <p:sldId id="1635" r:id="rId11"/>
    <p:sldId id="28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ila Fish (SCIE)" initials="SF(" lastIdx="0" clrIdx="0">
    <p:extLst>
      <p:ext uri="{19B8F6BF-5375-455C-9EA6-DF929625EA0E}">
        <p15:presenceInfo xmlns:p15="http://schemas.microsoft.com/office/powerpoint/2012/main" userId="S-1-12-1-2543364845-1178485803-2087345304-458315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26CC"/>
    <a:srgbClr val="B7519C"/>
    <a:srgbClr val="9BBB59"/>
    <a:srgbClr val="B5BC57"/>
    <a:srgbClr val="BDA954"/>
    <a:srgbClr val="C0504D"/>
    <a:srgbClr val="BE6C4B"/>
    <a:srgbClr val="BE8D52"/>
    <a:srgbClr val="598C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76C8D8-40D8-47AA-95BC-D6D84BCB5C07}" v="35" dt="2023-07-20T14:52:35.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7463" autoAdjust="0"/>
  </p:normalViewPr>
  <p:slideViewPr>
    <p:cSldViewPr snapToGrid="0" snapToObjects="1">
      <p:cViewPr varScale="1">
        <p:scale>
          <a:sx n="51" d="100"/>
          <a:sy n="51" d="100"/>
        </p:scale>
        <p:origin x="11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Simmons (SCIE)" userId="cb1977cc-f126-4188-b795-9822bf36fc15" providerId="ADAL" clId="{C376C8D8-40D8-47AA-95BC-D6D84BCB5C07}"/>
    <pc:docChg chg="undo redo custSel addSld delSld modSld sldOrd delMainMaster">
      <pc:chgData name="Annie Simmons (SCIE)" userId="cb1977cc-f126-4188-b795-9822bf36fc15" providerId="ADAL" clId="{C376C8D8-40D8-47AA-95BC-D6D84BCB5C07}" dt="2023-07-20T14:52:45.823" v="373" actId="13926"/>
      <pc:docMkLst>
        <pc:docMk/>
      </pc:docMkLst>
      <pc:sldChg chg="modSp del mod">
        <pc:chgData name="Annie Simmons (SCIE)" userId="cb1977cc-f126-4188-b795-9822bf36fc15" providerId="ADAL" clId="{C376C8D8-40D8-47AA-95BC-D6D84BCB5C07}" dt="2023-06-30T15:45:58.835" v="158" actId="2696"/>
        <pc:sldMkLst>
          <pc:docMk/>
          <pc:sldMk cId="1040255760" sldId="256"/>
        </pc:sldMkLst>
        <pc:spChg chg="mod">
          <ac:chgData name="Annie Simmons (SCIE)" userId="cb1977cc-f126-4188-b795-9822bf36fc15" providerId="ADAL" clId="{C376C8D8-40D8-47AA-95BC-D6D84BCB5C07}" dt="2023-06-27T13:18:27.684" v="1" actId="20577"/>
          <ac:spMkLst>
            <pc:docMk/>
            <pc:sldMk cId="1040255760" sldId="256"/>
            <ac:spMk id="2" creationId="{AB1499E9-B61A-8B4C-9427-3636C6F009B7}"/>
          </ac:spMkLst>
        </pc:spChg>
      </pc:sldChg>
      <pc:sldChg chg="modSp del mod modNotesTx">
        <pc:chgData name="Annie Simmons (SCIE)" userId="cb1977cc-f126-4188-b795-9822bf36fc15" providerId="ADAL" clId="{C376C8D8-40D8-47AA-95BC-D6D84BCB5C07}" dt="2023-07-03T10:46:56.269" v="318" actId="2696"/>
        <pc:sldMkLst>
          <pc:docMk/>
          <pc:sldMk cId="2135546500" sldId="277"/>
        </pc:sldMkLst>
        <pc:spChg chg="mod">
          <ac:chgData name="Annie Simmons (SCIE)" userId="cb1977cc-f126-4188-b795-9822bf36fc15" providerId="ADAL" clId="{C376C8D8-40D8-47AA-95BC-D6D84BCB5C07}" dt="2023-06-27T13:35:49.435" v="48" actId="13926"/>
          <ac:spMkLst>
            <pc:docMk/>
            <pc:sldMk cId="2135546500" sldId="277"/>
            <ac:spMk id="2" creationId="{E0B57D5C-9497-447B-896D-4437CDE0224A}"/>
          </ac:spMkLst>
        </pc:spChg>
      </pc:sldChg>
      <pc:sldChg chg="modSp mod modNotesTx">
        <pc:chgData name="Annie Simmons (SCIE)" userId="cb1977cc-f126-4188-b795-9822bf36fc15" providerId="ADAL" clId="{C376C8D8-40D8-47AA-95BC-D6D84BCB5C07}" dt="2023-06-30T15:45:15.343" v="157" actId="113"/>
        <pc:sldMkLst>
          <pc:docMk/>
          <pc:sldMk cId="1788939963" sldId="284"/>
        </pc:sldMkLst>
        <pc:spChg chg="mod">
          <ac:chgData name="Annie Simmons (SCIE)" userId="cb1977cc-f126-4188-b795-9822bf36fc15" providerId="ADAL" clId="{C376C8D8-40D8-47AA-95BC-D6D84BCB5C07}" dt="2023-06-30T15:45:06.717" v="156" actId="20577"/>
          <ac:spMkLst>
            <pc:docMk/>
            <pc:sldMk cId="1788939963" sldId="284"/>
            <ac:spMk id="2" creationId="{29A73E31-6A99-CFA2-BB86-581839334912}"/>
          </ac:spMkLst>
        </pc:spChg>
        <pc:spChg chg="mod">
          <ac:chgData name="Annie Simmons (SCIE)" userId="cb1977cc-f126-4188-b795-9822bf36fc15" providerId="ADAL" clId="{C376C8D8-40D8-47AA-95BC-D6D84BCB5C07}" dt="2023-06-30T15:45:15.343" v="157" actId="113"/>
          <ac:spMkLst>
            <pc:docMk/>
            <pc:sldMk cId="1788939963" sldId="284"/>
            <ac:spMk id="3" creationId="{522797E2-5EBB-43E3-C573-22C6A3F52ADB}"/>
          </ac:spMkLst>
        </pc:spChg>
      </pc:sldChg>
      <pc:sldChg chg="modSp mod modNotesTx">
        <pc:chgData name="Annie Simmons (SCIE)" userId="cb1977cc-f126-4188-b795-9822bf36fc15" providerId="ADAL" clId="{C376C8D8-40D8-47AA-95BC-D6D84BCB5C07}" dt="2023-07-03T12:49:27.613" v="337" actId="113"/>
        <pc:sldMkLst>
          <pc:docMk/>
          <pc:sldMk cId="2845470804" sldId="285"/>
        </pc:sldMkLst>
        <pc:spChg chg="mod">
          <ac:chgData name="Annie Simmons (SCIE)" userId="cb1977cc-f126-4188-b795-9822bf36fc15" providerId="ADAL" clId="{C376C8D8-40D8-47AA-95BC-D6D84BCB5C07}" dt="2023-07-03T12:49:27.613" v="337" actId="113"/>
          <ac:spMkLst>
            <pc:docMk/>
            <pc:sldMk cId="2845470804" sldId="285"/>
            <ac:spMk id="2" creationId="{395A4CF7-C33E-0AA6-067E-D33B61D22D9D}"/>
          </ac:spMkLst>
        </pc:spChg>
        <pc:spChg chg="mod">
          <ac:chgData name="Annie Simmons (SCIE)" userId="cb1977cc-f126-4188-b795-9822bf36fc15" providerId="ADAL" clId="{C376C8D8-40D8-47AA-95BC-D6D84BCB5C07}" dt="2023-06-30T15:43:49.088" v="126" actId="20577"/>
          <ac:spMkLst>
            <pc:docMk/>
            <pc:sldMk cId="2845470804" sldId="285"/>
            <ac:spMk id="3" creationId="{6555DB14-3CE5-2B23-46FB-672AB115F9D8}"/>
          </ac:spMkLst>
        </pc:spChg>
      </pc:sldChg>
      <pc:sldChg chg="modSp del mod modNotesTx">
        <pc:chgData name="Annie Simmons (SCIE)" userId="cb1977cc-f126-4188-b795-9822bf36fc15" providerId="ADAL" clId="{C376C8D8-40D8-47AA-95BC-D6D84BCB5C07}" dt="2023-06-30T15:48:51.083" v="204" actId="2696"/>
        <pc:sldMkLst>
          <pc:docMk/>
          <pc:sldMk cId="509549370" sldId="359"/>
        </pc:sldMkLst>
        <pc:spChg chg="mod">
          <ac:chgData name="Annie Simmons (SCIE)" userId="cb1977cc-f126-4188-b795-9822bf36fc15" providerId="ADAL" clId="{C376C8D8-40D8-47AA-95BC-D6D84BCB5C07}" dt="2023-06-27T13:19:05.030" v="4" actId="13926"/>
          <ac:spMkLst>
            <pc:docMk/>
            <pc:sldMk cId="509549370" sldId="359"/>
            <ac:spMk id="2" creationId="{E0B57D5C-9497-447B-896D-4437CDE0224A}"/>
          </ac:spMkLst>
        </pc:spChg>
        <pc:spChg chg="mod">
          <ac:chgData name="Annie Simmons (SCIE)" userId="cb1977cc-f126-4188-b795-9822bf36fc15" providerId="ADAL" clId="{C376C8D8-40D8-47AA-95BC-D6D84BCB5C07}" dt="2023-06-27T13:19:43.051" v="6" actId="13926"/>
          <ac:spMkLst>
            <pc:docMk/>
            <pc:sldMk cId="509549370" sldId="359"/>
            <ac:spMk id="3" creationId="{44810BC1-F286-4031-96C6-8839A3481938}"/>
          </ac:spMkLst>
        </pc:spChg>
      </pc:sldChg>
      <pc:sldChg chg="modSp del mod">
        <pc:chgData name="Annie Simmons (SCIE)" userId="cb1977cc-f126-4188-b795-9822bf36fc15" providerId="ADAL" clId="{C376C8D8-40D8-47AA-95BC-D6D84BCB5C07}" dt="2023-06-30T15:46:55.330" v="179" actId="2696"/>
        <pc:sldMkLst>
          <pc:docMk/>
          <pc:sldMk cId="3631509015" sldId="366"/>
        </pc:sldMkLst>
        <pc:spChg chg="mod">
          <ac:chgData name="Annie Simmons (SCIE)" userId="cb1977cc-f126-4188-b795-9822bf36fc15" providerId="ADAL" clId="{C376C8D8-40D8-47AA-95BC-D6D84BCB5C07}" dt="2023-06-27T13:18:52.978" v="3" actId="20577"/>
          <ac:spMkLst>
            <pc:docMk/>
            <pc:sldMk cId="3631509015" sldId="366"/>
            <ac:spMk id="3" creationId="{44810BC1-F286-4031-96C6-8839A3481938}"/>
          </ac:spMkLst>
        </pc:spChg>
      </pc:sldChg>
      <pc:sldChg chg="modSp del mod modNotesTx">
        <pc:chgData name="Annie Simmons (SCIE)" userId="cb1977cc-f126-4188-b795-9822bf36fc15" providerId="ADAL" clId="{C376C8D8-40D8-47AA-95BC-D6D84BCB5C07}" dt="2023-07-03T12:49:10.481" v="336" actId="47"/>
        <pc:sldMkLst>
          <pc:docMk/>
          <pc:sldMk cId="2251056321" sldId="797"/>
        </pc:sldMkLst>
        <pc:spChg chg="mod">
          <ac:chgData name="Annie Simmons (SCIE)" userId="cb1977cc-f126-4188-b795-9822bf36fc15" providerId="ADAL" clId="{C376C8D8-40D8-47AA-95BC-D6D84BCB5C07}" dt="2023-06-27T13:36:07.654" v="49" actId="13926"/>
          <ac:spMkLst>
            <pc:docMk/>
            <pc:sldMk cId="2251056321" sldId="797"/>
            <ac:spMk id="2" creationId="{E0B57D5C-9497-447B-896D-4437CDE0224A}"/>
          </ac:spMkLst>
        </pc:spChg>
        <pc:spChg chg="mod">
          <ac:chgData name="Annie Simmons (SCIE)" userId="cb1977cc-f126-4188-b795-9822bf36fc15" providerId="ADAL" clId="{C376C8D8-40D8-47AA-95BC-D6D84BCB5C07}" dt="2023-06-27T13:36:38.824" v="53" actId="20577"/>
          <ac:spMkLst>
            <pc:docMk/>
            <pc:sldMk cId="2251056321" sldId="797"/>
            <ac:spMk id="4" creationId="{9B08419E-839B-0EED-8071-B70FD5442455}"/>
          </ac:spMkLst>
        </pc:spChg>
      </pc:sldChg>
      <pc:sldChg chg="modSp del mod">
        <pc:chgData name="Annie Simmons (SCIE)" userId="cb1977cc-f126-4188-b795-9822bf36fc15" providerId="ADAL" clId="{C376C8D8-40D8-47AA-95BC-D6D84BCB5C07}" dt="2023-07-03T10:31:35.791" v="269" actId="2696"/>
        <pc:sldMkLst>
          <pc:docMk/>
          <pc:sldMk cId="1273109356" sldId="1631"/>
        </pc:sldMkLst>
        <pc:spChg chg="mod">
          <ac:chgData name="Annie Simmons (SCIE)" userId="cb1977cc-f126-4188-b795-9822bf36fc15" providerId="ADAL" clId="{C376C8D8-40D8-47AA-95BC-D6D84BCB5C07}" dt="2023-06-27T13:20:31.905" v="26" actId="13926"/>
          <ac:spMkLst>
            <pc:docMk/>
            <pc:sldMk cId="1273109356" sldId="1631"/>
            <ac:spMk id="2" creationId="{E0B57D5C-9497-447B-896D-4437CDE0224A}"/>
          </ac:spMkLst>
        </pc:spChg>
        <pc:graphicFrameChg chg="mod">
          <ac:chgData name="Annie Simmons (SCIE)" userId="cb1977cc-f126-4188-b795-9822bf36fc15" providerId="ADAL" clId="{C376C8D8-40D8-47AA-95BC-D6D84BCB5C07}" dt="2023-06-27T13:34:47.386" v="30" actId="20577"/>
          <ac:graphicFrameMkLst>
            <pc:docMk/>
            <pc:sldMk cId="1273109356" sldId="1631"/>
            <ac:graphicFrameMk id="4" creationId="{E4E2E49A-2E30-4A2B-9901-93BB021617DB}"/>
          </ac:graphicFrameMkLst>
        </pc:graphicFrameChg>
      </pc:sldChg>
      <pc:sldChg chg="modSp add mod modNotesTx">
        <pc:chgData name="Annie Simmons (SCIE)" userId="cb1977cc-f126-4188-b795-9822bf36fc15" providerId="ADAL" clId="{C376C8D8-40D8-47AA-95BC-D6D84BCB5C07}" dt="2023-07-20T14:48:32.989" v="340" actId="20577"/>
        <pc:sldMkLst>
          <pc:docMk/>
          <pc:sldMk cId="229298487" sldId="1632"/>
        </pc:sldMkLst>
        <pc:spChg chg="mod">
          <ac:chgData name="Annie Simmons (SCIE)" userId="cb1977cc-f126-4188-b795-9822bf36fc15" providerId="ADAL" clId="{C376C8D8-40D8-47AA-95BC-D6D84BCB5C07}" dt="2023-07-03T12:49:35.286" v="338" actId="113"/>
          <ac:spMkLst>
            <pc:docMk/>
            <pc:sldMk cId="229298487" sldId="1632"/>
            <ac:spMk id="2" creationId="{395A4CF7-C33E-0AA6-067E-D33B61D22D9D}"/>
          </ac:spMkLst>
        </pc:spChg>
        <pc:spChg chg="mod">
          <ac:chgData name="Annie Simmons (SCIE)" userId="cb1977cc-f126-4188-b795-9822bf36fc15" providerId="ADAL" clId="{C376C8D8-40D8-47AA-95BC-D6D84BCB5C07}" dt="2023-07-20T14:48:32.989" v="340" actId="20577"/>
          <ac:spMkLst>
            <pc:docMk/>
            <pc:sldMk cId="229298487" sldId="1632"/>
            <ac:spMk id="3" creationId="{6555DB14-3CE5-2B23-46FB-672AB115F9D8}"/>
          </ac:spMkLst>
        </pc:spChg>
      </pc:sldChg>
      <pc:sldChg chg="addSp delSp modSp add mod modNotesTx">
        <pc:chgData name="Annie Simmons (SCIE)" userId="cb1977cc-f126-4188-b795-9822bf36fc15" providerId="ADAL" clId="{C376C8D8-40D8-47AA-95BC-D6D84BCB5C07}" dt="2023-07-20T14:50:32.928" v="341" actId="113"/>
        <pc:sldMkLst>
          <pc:docMk/>
          <pc:sldMk cId="966268897" sldId="1633"/>
        </pc:sldMkLst>
        <pc:spChg chg="mod">
          <ac:chgData name="Annie Simmons (SCIE)" userId="cb1977cc-f126-4188-b795-9822bf36fc15" providerId="ADAL" clId="{C376C8D8-40D8-47AA-95BC-D6D84BCB5C07}" dt="2023-07-20T14:50:32.928" v="341" actId="113"/>
          <ac:spMkLst>
            <pc:docMk/>
            <pc:sldMk cId="966268897" sldId="1633"/>
            <ac:spMk id="2" creationId="{395A4CF7-C33E-0AA6-067E-D33B61D22D9D}"/>
          </ac:spMkLst>
        </pc:spChg>
        <pc:spChg chg="add del mod">
          <ac:chgData name="Annie Simmons (SCIE)" userId="cb1977cc-f126-4188-b795-9822bf36fc15" providerId="ADAL" clId="{C376C8D8-40D8-47AA-95BC-D6D84BCB5C07}" dt="2023-06-30T15:51:58.312" v="241"/>
          <ac:spMkLst>
            <pc:docMk/>
            <pc:sldMk cId="966268897" sldId="1633"/>
            <ac:spMk id="3" creationId="{6555DB14-3CE5-2B23-46FB-672AB115F9D8}"/>
          </ac:spMkLst>
        </pc:spChg>
        <pc:spChg chg="add mod">
          <ac:chgData name="Annie Simmons (SCIE)" userId="cb1977cc-f126-4188-b795-9822bf36fc15" providerId="ADAL" clId="{C376C8D8-40D8-47AA-95BC-D6D84BCB5C07}" dt="2023-06-30T15:51:17.074" v="237" actId="1076"/>
          <ac:spMkLst>
            <pc:docMk/>
            <pc:sldMk cId="966268897" sldId="1633"/>
            <ac:spMk id="5" creationId="{60B7982D-3109-A8B7-D8A6-E11861599E48}"/>
          </ac:spMkLst>
        </pc:spChg>
        <pc:spChg chg="add mod">
          <ac:chgData name="Annie Simmons (SCIE)" userId="cb1977cc-f126-4188-b795-9822bf36fc15" providerId="ADAL" clId="{C376C8D8-40D8-47AA-95BC-D6D84BCB5C07}" dt="2023-06-30T15:54:02.558" v="248" actId="1076"/>
          <ac:spMkLst>
            <pc:docMk/>
            <pc:sldMk cId="966268897" sldId="1633"/>
            <ac:spMk id="6" creationId="{C5079FD8-826F-B3EA-C159-2E41F4BAEF97}"/>
          </ac:spMkLst>
        </pc:spChg>
        <pc:spChg chg="add del mod">
          <ac:chgData name="Annie Simmons (SCIE)" userId="cb1977cc-f126-4188-b795-9822bf36fc15" providerId="ADAL" clId="{C376C8D8-40D8-47AA-95BC-D6D84BCB5C07}" dt="2023-06-30T15:51:58.312" v="241"/>
          <ac:spMkLst>
            <pc:docMk/>
            <pc:sldMk cId="966268897" sldId="1633"/>
            <ac:spMk id="7" creationId="{59D520BB-424E-4A2E-A3FF-004788AB8649}"/>
          </ac:spMkLst>
        </pc:spChg>
        <pc:spChg chg="add mod">
          <ac:chgData name="Annie Simmons (SCIE)" userId="cb1977cc-f126-4188-b795-9822bf36fc15" providerId="ADAL" clId="{C376C8D8-40D8-47AA-95BC-D6D84BCB5C07}" dt="2023-06-30T15:52:22.371" v="243" actId="1076"/>
          <ac:spMkLst>
            <pc:docMk/>
            <pc:sldMk cId="966268897" sldId="1633"/>
            <ac:spMk id="8" creationId="{F41C1BB6-B993-D2EC-8457-D4F7923FFBA9}"/>
          </ac:spMkLst>
        </pc:spChg>
        <pc:spChg chg="add mod">
          <ac:chgData name="Annie Simmons (SCIE)" userId="cb1977cc-f126-4188-b795-9822bf36fc15" providerId="ADAL" clId="{C376C8D8-40D8-47AA-95BC-D6D84BCB5C07}" dt="2023-06-30T15:53:10.574" v="245" actId="1076"/>
          <ac:spMkLst>
            <pc:docMk/>
            <pc:sldMk cId="966268897" sldId="1633"/>
            <ac:spMk id="9" creationId="{858C1218-0865-E78D-C501-34B73AC251D1}"/>
          </ac:spMkLst>
        </pc:spChg>
        <pc:spChg chg="add mod">
          <ac:chgData name="Annie Simmons (SCIE)" userId="cb1977cc-f126-4188-b795-9822bf36fc15" providerId="ADAL" clId="{C376C8D8-40D8-47AA-95BC-D6D84BCB5C07}" dt="2023-06-30T15:53:50.324" v="247" actId="1076"/>
          <ac:spMkLst>
            <pc:docMk/>
            <pc:sldMk cId="966268897" sldId="1633"/>
            <ac:spMk id="10" creationId="{E0FB3FB1-FFB1-75A0-112B-D6AAB526DA69}"/>
          </ac:spMkLst>
        </pc:spChg>
        <pc:spChg chg="add mod">
          <ac:chgData name="Annie Simmons (SCIE)" userId="cb1977cc-f126-4188-b795-9822bf36fc15" providerId="ADAL" clId="{C376C8D8-40D8-47AA-95BC-D6D84BCB5C07}" dt="2023-06-30T15:57:35.276" v="264" actId="1076"/>
          <ac:spMkLst>
            <pc:docMk/>
            <pc:sldMk cId="966268897" sldId="1633"/>
            <ac:spMk id="11" creationId="{F65E6153-CF6C-9F1D-09A7-1058E5C44204}"/>
          </ac:spMkLst>
        </pc:spChg>
        <pc:spChg chg="add mod">
          <ac:chgData name="Annie Simmons (SCIE)" userId="cb1977cc-f126-4188-b795-9822bf36fc15" providerId="ADAL" clId="{C376C8D8-40D8-47AA-95BC-D6D84BCB5C07}" dt="2023-06-30T15:56:44.800" v="258" actId="14100"/>
          <ac:spMkLst>
            <pc:docMk/>
            <pc:sldMk cId="966268897" sldId="1633"/>
            <ac:spMk id="12" creationId="{4CE3B297-D92F-F2A5-86C4-AC44AF4D8D92}"/>
          </ac:spMkLst>
        </pc:spChg>
        <pc:spChg chg="add mod">
          <ac:chgData name="Annie Simmons (SCIE)" userId="cb1977cc-f126-4188-b795-9822bf36fc15" providerId="ADAL" clId="{C376C8D8-40D8-47AA-95BC-D6D84BCB5C07}" dt="2023-06-30T15:58:36.952" v="267" actId="1076"/>
          <ac:spMkLst>
            <pc:docMk/>
            <pc:sldMk cId="966268897" sldId="1633"/>
            <ac:spMk id="13" creationId="{1D5F0AA6-6136-7E64-06CE-93A973667647}"/>
          </ac:spMkLst>
        </pc:spChg>
        <pc:graphicFrameChg chg="add mod">
          <ac:chgData name="Annie Simmons (SCIE)" userId="cb1977cc-f126-4188-b795-9822bf36fc15" providerId="ADAL" clId="{C376C8D8-40D8-47AA-95BC-D6D84BCB5C07}" dt="2023-06-30T15:51:17.074" v="237" actId="1076"/>
          <ac:graphicFrameMkLst>
            <pc:docMk/>
            <pc:sldMk cId="966268897" sldId="1633"/>
            <ac:graphicFrameMk id="4" creationId="{A9E6EE41-3AE9-282D-DCF5-8D22EDB54C54}"/>
          </ac:graphicFrameMkLst>
        </pc:graphicFrameChg>
      </pc:sldChg>
      <pc:sldChg chg="addSp modSp add mod ord modNotesTx">
        <pc:chgData name="Annie Simmons (SCIE)" userId="cb1977cc-f126-4188-b795-9822bf36fc15" providerId="ADAL" clId="{C376C8D8-40D8-47AA-95BC-D6D84BCB5C07}" dt="2023-07-20T14:50:41.048" v="344" actId="113"/>
        <pc:sldMkLst>
          <pc:docMk/>
          <pc:sldMk cId="3621999628" sldId="1634"/>
        </pc:sldMkLst>
        <pc:spChg chg="mod">
          <ac:chgData name="Annie Simmons (SCIE)" userId="cb1977cc-f126-4188-b795-9822bf36fc15" providerId="ADAL" clId="{C376C8D8-40D8-47AA-95BC-D6D84BCB5C07}" dt="2023-07-20T14:50:41.048" v="344" actId="113"/>
          <ac:spMkLst>
            <pc:docMk/>
            <pc:sldMk cId="3621999628" sldId="1634"/>
            <ac:spMk id="2" creationId="{395A4CF7-C33E-0AA6-067E-D33B61D22D9D}"/>
          </ac:spMkLst>
        </pc:spChg>
        <pc:spChg chg="mod">
          <ac:chgData name="Annie Simmons (SCIE)" userId="cb1977cc-f126-4188-b795-9822bf36fc15" providerId="ADAL" clId="{C376C8D8-40D8-47AA-95BC-D6D84BCB5C07}" dt="2023-07-03T10:42:35.354" v="295" actId="14100"/>
          <ac:spMkLst>
            <pc:docMk/>
            <pc:sldMk cId="3621999628" sldId="1634"/>
            <ac:spMk id="3" creationId="{6555DB14-3CE5-2B23-46FB-672AB115F9D8}"/>
          </ac:spMkLst>
        </pc:spChg>
        <pc:spChg chg="add mod">
          <ac:chgData name="Annie Simmons (SCIE)" userId="cb1977cc-f126-4188-b795-9822bf36fc15" providerId="ADAL" clId="{C376C8D8-40D8-47AA-95BC-D6D84BCB5C07}" dt="2023-07-03T10:43:15.707" v="302" actId="14100"/>
          <ac:spMkLst>
            <pc:docMk/>
            <pc:sldMk cId="3621999628" sldId="1634"/>
            <ac:spMk id="4" creationId="{96AA0EA7-C8C3-5610-885C-8833B9B2EF82}"/>
          </ac:spMkLst>
        </pc:spChg>
        <pc:spChg chg="add mod">
          <ac:chgData name="Annie Simmons (SCIE)" userId="cb1977cc-f126-4188-b795-9822bf36fc15" providerId="ADAL" clId="{C376C8D8-40D8-47AA-95BC-D6D84BCB5C07}" dt="2023-07-03T10:43:12.459" v="301" actId="14100"/>
          <ac:spMkLst>
            <pc:docMk/>
            <pc:sldMk cId="3621999628" sldId="1634"/>
            <ac:spMk id="5" creationId="{9C5EDBF0-BA2F-A620-D9D2-00942C61732E}"/>
          </ac:spMkLst>
        </pc:spChg>
        <pc:spChg chg="add mod">
          <ac:chgData name="Annie Simmons (SCIE)" userId="cb1977cc-f126-4188-b795-9822bf36fc15" providerId="ADAL" clId="{C376C8D8-40D8-47AA-95BC-D6D84BCB5C07}" dt="2023-07-03T10:43:08.151" v="300" actId="14100"/>
          <ac:spMkLst>
            <pc:docMk/>
            <pc:sldMk cId="3621999628" sldId="1634"/>
            <ac:spMk id="6" creationId="{6473772C-902E-DEA6-9242-6BBEE5371D1B}"/>
          </ac:spMkLst>
        </pc:spChg>
        <pc:spChg chg="add mod">
          <ac:chgData name="Annie Simmons (SCIE)" userId="cb1977cc-f126-4188-b795-9822bf36fc15" providerId="ADAL" clId="{C376C8D8-40D8-47AA-95BC-D6D84BCB5C07}" dt="2023-07-03T10:43:30.968" v="304" actId="14100"/>
          <ac:spMkLst>
            <pc:docMk/>
            <pc:sldMk cId="3621999628" sldId="1634"/>
            <ac:spMk id="8" creationId="{5695908A-67D3-84FA-C01A-98D60DDD3566}"/>
          </ac:spMkLst>
        </pc:spChg>
        <pc:spChg chg="add mod">
          <ac:chgData name="Annie Simmons (SCIE)" userId="cb1977cc-f126-4188-b795-9822bf36fc15" providerId="ADAL" clId="{C376C8D8-40D8-47AA-95BC-D6D84BCB5C07}" dt="2023-07-03T10:43:51.233" v="307" actId="1076"/>
          <ac:spMkLst>
            <pc:docMk/>
            <pc:sldMk cId="3621999628" sldId="1634"/>
            <ac:spMk id="9" creationId="{6D8C5D43-863B-B8BC-E580-327018751FD8}"/>
          </ac:spMkLst>
        </pc:spChg>
        <pc:picChg chg="add mod">
          <ac:chgData name="Annie Simmons (SCIE)" userId="cb1977cc-f126-4188-b795-9822bf36fc15" providerId="ADAL" clId="{C376C8D8-40D8-47AA-95BC-D6D84BCB5C07}" dt="2023-07-03T10:41:05.381" v="288" actId="1076"/>
          <ac:picMkLst>
            <pc:docMk/>
            <pc:sldMk cId="3621999628" sldId="1634"/>
            <ac:picMk id="7" creationId="{869110EE-1CB3-C37D-2372-744ADB0278E4}"/>
          </ac:picMkLst>
        </pc:picChg>
      </pc:sldChg>
      <pc:sldChg chg="modSp add mod ord modNotesTx">
        <pc:chgData name="Annie Simmons (SCIE)" userId="cb1977cc-f126-4188-b795-9822bf36fc15" providerId="ADAL" clId="{C376C8D8-40D8-47AA-95BC-D6D84BCB5C07}" dt="2023-07-20T14:52:45.823" v="373" actId="13926"/>
        <pc:sldMkLst>
          <pc:docMk/>
          <pc:sldMk cId="1624273706" sldId="1635"/>
        </pc:sldMkLst>
        <pc:spChg chg="mod">
          <ac:chgData name="Annie Simmons (SCIE)" userId="cb1977cc-f126-4188-b795-9822bf36fc15" providerId="ADAL" clId="{C376C8D8-40D8-47AA-95BC-D6D84BCB5C07}" dt="2023-07-20T14:52:45.823" v="373" actId="13926"/>
          <ac:spMkLst>
            <pc:docMk/>
            <pc:sldMk cId="1624273706" sldId="1635"/>
            <ac:spMk id="2" creationId="{395A4CF7-C33E-0AA6-067E-D33B61D22D9D}"/>
          </ac:spMkLst>
        </pc:spChg>
        <pc:spChg chg="mod">
          <ac:chgData name="Annie Simmons (SCIE)" userId="cb1977cc-f126-4188-b795-9822bf36fc15" providerId="ADAL" clId="{C376C8D8-40D8-47AA-95BC-D6D84BCB5C07}" dt="2023-07-03T10:49:09.704" v="333" actId="1076"/>
          <ac:spMkLst>
            <pc:docMk/>
            <pc:sldMk cId="1624273706" sldId="1635"/>
            <ac:spMk id="3" creationId="{6555DB14-3CE5-2B23-46FB-672AB115F9D8}"/>
          </ac:spMkLst>
        </pc:spChg>
      </pc:sldChg>
      <pc:sldMasterChg chg="del delSldLayout">
        <pc:chgData name="Annie Simmons (SCIE)" userId="cb1977cc-f126-4188-b795-9822bf36fc15" providerId="ADAL" clId="{C376C8D8-40D8-47AA-95BC-D6D84BCB5C07}" dt="2023-07-03T10:46:56.269" v="318" actId="2696"/>
        <pc:sldMasterMkLst>
          <pc:docMk/>
          <pc:sldMasterMk cId="3568034954" sldId="2147483660"/>
        </pc:sldMasterMkLst>
        <pc:sldLayoutChg chg="del">
          <pc:chgData name="Annie Simmons (SCIE)" userId="cb1977cc-f126-4188-b795-9822bf36fc15" providerId="ADAL" clId="{C376C8D8-40D8-47AA-95BC-D6D84BCB5C07}" dt="2023-07-03T10:46:56.269" v="318" actId="2696"/>
          <pc:sldLayoutMkLst>
            <pc:docMk/>
            <pc:sldMasterMk cId="3568034954" sldId="2147483660"/>
            <pc:sldLayoutMk cId="4147429501" sldId="2147483661"/>
          </pc:sldLayoutMkLst>
        </pc:sldLayoutChg>
        <pc:sldLayoutChg chg="del">
          <pc:chgData name="Annie Simmons (SCIE)" userId="cb1977cc-f126-4188-b795-9822bf36fc15" providerId="ADAL" clId="{C376C8D8-40D8-47AA-95BC-D6D84BCB5C07}" dt="2023-07-03T10:46:56.269" v="318" actId="2696"/>
          <pc:sldLayoutMkLst>
            <pc:docMk/>
            <pc:sldMasterMk cId="3568034954" sldId="2147483660"/>
            <pc:sldLayoutMk cId="2884931528" sldId="2147483672"/>
          </pc:sldLayoutMkLst>
        </pc:sldLayoutChg>
      </pc:sldMasterChg>
      <pc:sldMasterChg chg="del delSldLayout">
        <pc:chgData name="Annie Simmons (SCIE)" userId="cb1977cc-f126-4188-b795-9822bf36fc15" providerId="ADAL" clId="{C376C8D8-40D8-47AA-95BC-D6D84BCB5C07}" dt="2023-07-03T12:49:10.481" v="336" actId="47"/>
        <pc:sldMasterMkLst>
          <pc:docMk/>
          <pc:sldMasterMk cId="1259719615" sldId="2147483679"/>
        </pc:sldMasterMkLst>
        <pc:sldLayoutChg chg="del">
          <pc:chgData name="Annie Simmons (SCIE)" userId="cb1977cc-f126-4188-b795-9822bf36fc15" providerId="ADAL" clId="{C376C8D8-40D8-47AA-95BC-D6D84BCB5C07}" dt="2023-07-03T12:49:10.481" v="336" actId="47"/>
          <pc:sldLayoutMkLst>
            <pc:docMk/>
            <pc:sldMasterMk cId="1259719615" sldId="2147483679"/>
            <pc:sldLayoutMk cId="3896090806" sldId="2147483680"/>
          </pc:sldLayoutMkLst>
        </pc:sldLayoutChg>
        <pc:sldLayoutChg chg="del">
          <pc:chgData name="Annie Simmons (SCIE)" userId="cb1977cc-f126-4188-b795-9822bf36fc15" providerId="ADAL" clId="{C376C8D8-40D8-47AA-95BC-D6D84BCB5C07}" dt="2023-07-03T12:49:10.481" v="336" actId="47"/>
          <pc:sldLayoutMkLst>
            <pc:docMk/>
            <pc:sldMasterMk cId="1259719615" sldId="2147483679"/>
            <pc:sldLayoutMk cId="3401897386" sldId="2147483681"/>
          </pc:sldLayoutMkLst>
        </pc:sldLayoutChg>
        <pc:sldLayoutChg chg="del">
          <pc:chgData name="Annie Simmons (SCIE)" userId="cb1977cc-f126-4188-b795-9822bf36fc15" providerId="ADAL" clId="{C376C8D8-40D8-47AA-95BC-D6D84BCB5C07}" dt="2023-07-03T12:49:10.481" v="336" actId="47"/>
          <pc:sldLayoutMkLst>
            <pc:docMk/>
            <pc:sldMasterMk cId="1259719615" sldId="2147483679"/>
            <pc:sldLayoutMk cId="2130080987" sldId="2147483683"/>
          </pc:sldLayoutMkLst>
        </pc:sldLayoutChg>
      </pc:sldMasterChg>
      <pc:sldMasterChg chg="del delSldLayout">
        <pc:chgData name="Annie Simmons (SCIE)" userId="cb1977cc-f126-4188-b795-9822bf36fc15" providerId="ADAL" clId="{C376C8D8-40D8-47AA-95BC-D6D84BCB5C07}" dt="2023-07-03T10:31:35.791" v="269" actId="2696"/>
        <pc:sldMasterMkLst>
          <pc:docMk/>
          <pc:sldMasterMk cId="2101539290" sldId="2147483692"/>
        </pc:sldMasterMkLst>
        <pc:sldLayoutChg chg="del">
          <pc:chgData name="Annie Simmons (SCIE)" userId="cb1977cc-f126-4188-b795-9822bf36fc15" providerId="ADAL" clId="{C376C8D8-40D8-47AA-95BC-D6D84BCB5C07}" dt="2023-07-03T10:31:35.791" v="269" actId="2696"/>
          <pc:sldLayoutMkLst>
            <pc:docMk/>
            <pc:sldMasterMk cId="2101539290" sldId="2147483692"/>
            <pc:sldLayoutMk cId="4278349627" sldId="2147483693"/>
          </pc:sldLayoutMkLst>
        </pc:sldLayoutChg>
        <pc:sldLayoutChg chg="del">
          <pc:chgData name="Annie Simmons (SCIE)" userId="cb1977cc-f126-4188-b795-9822bf36fc15" providerId="ADAL" clId="{C376C8D8-40D8-47AA-95BC-D6D84BCB5C07}" dt="2023-07-03T10:31:35.791" v="269" actId="2696"/>
          <pc:sldLayoutMkLst>
            <pc:docMk/>
            <pc:sldMasterMk cId="2101539290" sldId="2147483692"/>
            <pc:sldLayoutMk cId="4085944961" sldId="214748369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3C7B57-636E-4329-869B-AE11631A7EE7}"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n-GB"/>
        </a:p>
      </dgm:t>
    </dgm:pt>
    <dgm:pt modelId="{F9341EF9-4EB2-4B9B-83AE-9D110AB04FBE}">
      <dgm:prSet phldrT="[Text]" custT="1"/>
      <dgm:spPr>
        <a:xfrm>
          <a:off x="1920464" y="876628"/>
          <a:ext cx="5465936" cy="834534"/>
        </a:xfrm>
        <a:prstGeom prst="rect">
          <a:avLst/>
        </a:prstGeom>
        <a:noFill/>
        <a:ln>
          <a:noFill/>
        </a:ln>
        <a:effectLst/>
      </dgm:spPr>
      <dgm:t>
        <a:bodyPr/>
        <a:lstStyle/>
        <a:p>
          <a:pPr>
            <a:buNone/>
          </a:pPr>
          <a:r>
            <a:rPr lang="en-GB" sz="2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Share chronology and key records with reviewers; send out invites for meetings</a:t>
          </a:r>
        </a:p>
      </dgm:t>
    </dgm:pt>
    <dgm:pt modelId="{3CB2E55F-F4C7-4D0A-A370-86A814A78355}" type="parTrans" cxnId="{E759F4DF-C9D1-4DD5-B3F3-9AF5475BFA0D}">
      <dgm:prSet/>
      <dgm:spPr/>
      <dgm:t>
        <a:bodyPr/>
        <a:lstStyle/>
        <a:p>
          <a:endParaRPr lang="en-GB" sz="1200">
            <a:latin typeface="Arial" panose="020B0604020202020204" pitchFamily="34" charset="0"/>
            <a:cs typeface="Arial" panose="020B0604020202020204" pitchFamily="34" charset="0"/>
          </a:endParaRPr>
        </a:p>
      </dgm:t>
    </dgm:pt>
    <dgm:pt modelId="{166DEB1C-DA2F-4110-9E4A-B9E9BCE70BF0}" type="sibTrans" cxnId="{E759F4DF-C9D1-4DD5-B3F3-9AF5475BFA0D}">
      <dgm:prSet/>
      <dgm:spPr/>
      <dgm:t>
        <a:bodyPr/>
        <a:lstStyle/>
        <a:p>
          <a:endParaRPr lang="en-GB" sz="1200">
            <a:latin typeface="Arial" panose="020B0604020202020204" pitchFamily="34" charset="0"/>
            <a:cs typeface="Arial" panose="020B0604020202020204" pitchFamily="34" charset="0"/>
          </a:endParaRPr>
        </a:p>
      </dgm:t>
    </dgm:pt>
    <dgm:pt modelId="{F78FFA0D-D3C3-4571-9564-CBF74368D321}">
      <dgm:prSet phldrT="[Text]" custT="1"/>
      <dgm:spPr>
        <a:xfrm>
          <a:off x="1920464" y="1736699"/>
          <a:ext cx="5465936" cy="834534"/>
        </a:xfrm>
        <a:prstGeom prst="rect">
          <a:avLst/>
        </a:prstGeom>
        <a:noFill/>
        <a:ln>
          <a:noFill/>
        </a:ln>
        <a:effectLst/>
      </dgm:spPr>
      <dgm:t>
        <a:bodyPr/>
        <a:lstStyle/>
        <a:p>
          <a:pPr>
            <a:buNone/>
          </a:pPr>
          <a:r>
            <a:rPr lang="en-GB" sz="2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Reviewers produce Early Analysis Report </a:t>
          </a:r>
        </a:p>
      </dgm:t>
    </dgm:pt>
    <dgm:pt modelId="{6C9E97F9-504C-46C8-B0D5-2A9A7A6C14B7}" type="parTrans" cxnId="{781BD357-E4C0-494B-8D1B-A6CD39E5C984}">
      <dgm:prSet/>
      <dgm:spPr/>
      <dgm:t>
        <a:bodyPr/>
        <a:lstStyle/>
        <a:p>
          <a:endParaRPr lang="en-GB" sz="1200">
            <a:latin typeface="Arial" panose="020B0604020202020204" pitchFamily="34" charset="0"/>
            <a:cs typeface="Arial" panose="020B0604020202020204" pitchFamily="34" charset="0"/>
          </a:endParaRPr>
        </a:p>
      </dgm:t>
    </dgm:pt>
    <dgm:pt modelId="{B81352D3-199F-4282-A6F9-CE84D4394000}" type="sibTrans" cxnId="{781BD357-E4C0-494B-8D1B-A6CD39E5C984}">
      <dgm:prSet/>
      <dgm:spPr/>
      <dgm:t>
        <a:bodyPr/>
        <a:lstStyle/>
        <a:p>
          <a:endParaRPr lang="en-GB" sz="1200">
            <a:latin typeface="Arial" panose="020B0604020202020204" pitchFamily="34" charset="0"/>
            <a:cs typeface="Arial" panose="020B0604020202020204" pitchFamily="34" charset="0"/>
          </a:endParaRPr>
        </a:p>
      </dgm:t>
    </dgm:pt>
    <dgm:pt modelId="{BAD97CF0-B158-4136-B9ED-EB6CF949B3EA}">
      <dgm:prSet phldrT="[Text]" custT="1"/>
      <dgm:spPr>
        <a:xfrm>
          <a:off x="1920464" y="2629151"/>
          <a:ext cx="5465936" cy="834534"/>
        </a:xfrm>
        <a:prstGeom prst="rect">
          <a:avLst/>
        </a:prstGeom>
        <a:noFill/>
        <a:ln>
          <a:noFill/>
        </a:ln>
        <a:effectLst/>
      </dgm:spPr>
      <dgm:t>
        <a:bodyPr/>
        <a:lstStyle/>
        <a:p>
          <a:pPr>
            <a:buNone/>
          </a:pPr>
          <a:r>
            <a:rPr lang="en-GB" sz="2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Structured multi-agency workshop</a:t>
          </a:r>
        </a:p>
      </dgm:t>
    </dgm:pt>
    <dgm:pt modelId="{772A45D1-A720-4882-A400-9714B397A295}" type="parTrans" cxnId="{AD53F983-EA9F-43FC-9C84-6613CDFDC893}">
      <dgm:prSet/>
      <dgm:spPr/>
      <dgm:t>
        <a:bodyPr/>
        <a:lstStyle/>
        <a:p>
          <a:endParaRPr lang="en-GB" sz="1200">
            <a:latin typeface="Arial" panose="020B0604020202020204" pitchFamily="34" charset="0"/>
            <a:cs typeface="Arial" panose="020B0604020202020204" pitchFamily="34" charset="0"/>
          </a:endParaRPr>
        </a:p>
      </dgm:t>
    </dgm:pt>
    <dgm:pt modelId="{1DFE83BE-438D-4ED5-9FB9-C4C26D2E2DD6}" type="sibTrans" cxnId="{AD53F983-EA9F-43FC-9C84-6613CDFDC893}">
      <dgm:prSet/>
      <dgm:spPr/>
      <dgm:t>
        <a:bodyPr/>
        <a:lstStyle/>
        <a:p>
          <a:endParaRPr lang="en-GB" sz="1200">
            <a:latin typeface="Arial" panose="020B0604020202020204" pitchFamily="34" charset="0"/>
            <a:cs typeface="Arial" panose="020B0604020202020204" pitchFamily="34" charset="0"/>
          </a:endParaRPr>
        </a:p>
      </dgm:t>
    </dgm:pt>
    <dgm:pt modelId="{CE10F5A4-B407-4A4C-812B-9B3EDB040055}">
      <dgm:prSet phldrT="[Text]" custT="1"/>
      <dgm:spPr>
        <a:xfrm>
          <a:off x="1920464" y="366"/>
          <a:ext cx="5465936" cy="834534"/>
        </a:xfrm>
        <a:prstGeom prst="rect">
          <a:avLst/>
        </a:prstGeom>
        <a:noFill/>
        <a:ln>
          <a:noFill/>
        </a:ln>
        <a:effectLst/>
      </dgm:spPr>
      <dgm:t>
        <a:bodyPr/>
        <a:lstStyle/>
        <a:p>
          <a:pPr>
            <a:buNone/>
          </a:pPr>
          <a:r>
            <a:rPr lang="en-GB" sz="2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Set up meeting with leads from involved agencies and reviewers</a:t>
          </a:r>
        </a:p>
      </dgm:t>
    </dgm:pt>
    <dgm:pt modelId="{4B5F9DCF-F9CD-4986-84EF-13CEE4673CDD}" type="parTrans" cxnId="{3DC91937-E810-4353-A444-B7997350C554}">
      <dgm:prSet/>
      <dgm:spPr/>
      <dgm:t>
        <a:bodyPr/>
        <a:lstStyle/>
        <a:p>
          <a:endParaRPr lang="en-GB" sz="1200">
            <a:latin typeface="Arial" panose="020B0604020202020204" pitchFamily="34" charset="0"/>
            <a:cs typeface="Arial" panose="020B0604020202020204" pitchFamily="34" charset="0"/>
          </a:endParaRPr>
        </a:p>
      </dgm:t>
    </dgm:pt>
    <dgm:pt modelId="{1EA3CE80-47FA-45B9-B795-C94980FED049}" type="sibTrans" cxnId="{3DC91937-E810-4353-A444-B7997350C554}">
      <dgm:prSet/>
      <dgm:spPr/>
      <dgm:t>
        <a:bodyPr/>
        <a:lstStyle/>
        <a:p>
          <a:endParaRPr lang="en-GB" sz="1200">
            <a:latin typeface="Arial" panose="020B0604020202020204" pitchFamily="34" charset="0"/>
            <a:cs typeface="Arial" panose="020B0604020202020204" pitchFamily="34" charset="0"/>
          </a:endParaRPr>
        </a:p>
      </dgm:t>
    </dgm:pt>
    <dgm:pt modelId="{78F5363E-D974-4046-9154-E45261A13777}">
      <dgm:prSet phldrT="[Text]" custT="1"/>
      <dgm:spPr>
        <a:xfrm>
          <a:off x="0" y="7418"/>
          <a:ext cx="1920464" cy="834534"/>
        </a:xfrm>
        <a:prstGeom prst="round2SameRect">
          <a:avLst>
            <a:gd name="adj1" fmla="val 16670"/>
            <a:gd name="adj2" fmla="val 0"/>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miter lim="800000"/>
        </a:ln>
        <a:effectLst/>
      </dgm:spPr>
      <dgm:t>
        <a:bodyPr/>
        <a:lstStyle/>
        <a:p>
          <a:pPr>
            <a:buNone/>
          </a:pPr>
          <a:r>
            <a:rPr lang="en-US" sz="2400" dirty="0">
              <a:solidFill>
                <a:sysClr val="window" lastClr="FFFFFF"/>
              </a:solidFill>
              <a:latin typeface="Arial" panose="020B0604020202020204" pitchFamily="34" charset="0"/>
              <a:ea typeface="+mn-ea"/>
              <a:cs typeface="Arial" panose="020B0604020202020204" pitchFamily="34" charset="0"/>
            </a:rPr>
            <a:t>2</a:t>
          </a:r>
          <a:endParaRPr lang="en-GB" sz="2400" dirty="0">
            <a:solidFill>
              <a:sysClr val="window" lastClr="FFFFFF"/>
            </a:solidFill>
            <a:latin typeface="Arial" panose="020B0604020202020204" pitchFamily="34" charset="0"/>
            <a:ea typeface="+mn-ea"/>
            <a:cs typeface="Arial" panose="020B0604020202020204" pitchFamily="34" charset="0"/>
          </a:endParaRPr>
        </a:p>
      </dgm:t>
    </dgm:pt>
    <dgm:pt modelId="{0E7BDE96-FAAE-482F-94DD-BF49DFE4B00B}" type="parTrans" cxnId="{9303E52F-5A24-4B2A-A7ED-8CC1992FB678}">
      <dgm:prSet/>
      <dgm:spPr/>
      <dgm:t>
        <a:bodyPr/>
        <a:lstStyle/>
        <a:p>
          <a:endParaRPr lang="en-GB" sz="1200">
            <a:latin typeface="Arial" panose="020B0604020202020204" pitchFamily="34" charset="0"/>
            <a:cs typeface="Arial" panose="020B0604020202020204" pitchFamily="34" charset="0"/>
          </a:endParaRPr>
        </a:p>
      </dgm:t>
    </dgm:pt>
    <dgm:pt modelId="{9C62C860-3318-4346-A8F4-F51561AADD3B}" type="sibTrans" cxnId="{9303E52F-5A24-4B2A-A7ED-8CC1992FB678}">
      <dgm:prSet/>
      <dgm:spPr/>
      <dgm:t>
        <a:bodyPr/>
        <a:lstStyle/>
        <a:p>
          <a:endParaRPr lang="en-GB" sz="1200">
            <a:latin typeface="Arial" panose="020B0604020202020204" pitchFamily="34" charset="0"/>
            <a:cs typeface="Arial" panose="020B0604020202020204" pitchFamily="34" charset="0"/>
          </a:endParaRPr>
        </a:p>
      </dgm:t>
    </dgm:pt>
    <dgm:pt modelId="{E1D8FDD3-8B45-48A4-9009-A7DC7DF7D908}">
      <dgm:prSet phldrT="[Text]" custT="1"/>
      <dgm:spPr>
        <a:xfrm>
          <a:off x="0" y="876628"/>
          <a:ext cx="1920464" cy="834534"/>
        </a:xfrm>
        <a:prstGeom prst="round2SameRect">
          <a:avLst>
            <a:gd name="adj1" fmla="val 16670"/>
            <a:gd name="adj2" fmla="val 0"/>
          </a:avLst>
        </a:prstGeom>
        <a:solidFill>
          <a:srgbClr val="C0504D">
            <a:hueOff val="936304"/>
            <a:satOff val="-1168"/>
            <a:lumOff val="275"/>
            <a:alphaOff val="0"/>
          </a:srgbClr>
        </a:solidFill>
        <a:ln w="25400" cap="flat" cmpd="sng" algn="ctr">
          <a:solidFill>
            <a:srgbClr val="C0504D">
              <a:hueOff val="936304"/>
              <a:satOff val="-1168"/>
              <a:lumOff val="275"/>
              <a:alphaOff val="0"/>
            </a:srgbClr>
          </a:solidFill>
          <a:prstDash val="solid"/>
          <a:miter lim="800000"/>
        </a:ln>
        <a:effectLst/>
      </dgm:spPr>
      <dgm:t>
        <a:bodyPr/>
        <a:lstStyle/>
        <a:p>
          <a:pPr>
            <a:buNone/>
          </a:pPr>
          <a:r>
            <a:rPr lang="en-US" sz="2400" dirty="0">
              <a:solidFill>
                <a:sysClr val="window" lastClr="FFFFFF"/>
              </a:solidFill>
              <a:latin typeface="Arial" panose="020B0604020202020204" pitchFamily="34" charset="0"/>
              <a:ea typeface="+mn-ea"/>
              <a:cs typeface="Arial" panose="020B0604020202020204" pitchFamily="34" charset="0"/>
            </a:rPr>
            <a:t>2</a:t>
          </a:r>
          <a:endParaRPr lang="en-GB" sz="2400" dirty="0">
            <a:solidFill>
              <a:sysClr val="window" lastClr="FFFFFF"/>
            </a:solidFill>
            <a:latin typeface="Arial" panose="020B0604020202020204" pitchFamily="34" charset="0"/>
            <a:ea typeface="+mn-ea"/>
            <a:cs typeface="Arial" panose="020B0604020202020204" pitchFamily="34" charset="0"/>
          </a:endParaRPr>
        </a:p>
      </dgm:t>
    </dgm:pt>
    <dgm:pt modelId="{56617816-B10B-4F98-8525-7BA31F1EDCE9}" type="parTrans" cxnId="{D53C6329-6176-4844-9954-D66789CBBEA8}">
      <dgm:prSet/>
      <dgm:spPr/>
      <dgm:t>
        <a:bodyPr/>
        <a:lstStyle/>
        <a:p>
          <a:endParaRPr lang="en-GB" sz="1200">
            <a:latin typeface="Arial" panose="020B0604020202020204" pitchFamily="34" charset="0"/>
            <a:cs typeface="Arial" panose="020B0604020202020204" pitchFamily="34" charset="0"/>
          </a:endParaRPr>
        </a:p>
      </dgm:t>
    </dgm:pt>
    <dgm:pt modelId="{5AA266A8-60F0-4F98-89C7-4C9BF7C7C140}" type="sibTrans" cxnId="{D53C6329-6176-4844-9954-D66789CBBEA8}">
      <dgm:prSet/>
      <dgm:spPr/>
      <dgm:t>
        <a:bodyPr/>
        <a:lstStyle/>
        <a:p>
          <a:endParaRPr lang="en-GB" sz="1200">
            <a:latin typeface="Arial" panose="020B0604020202020204" pitchFamily="34" charset="0"/>
            <a:cs typeface="Arial" panose="020B0604020202020204" pitchFamily="34" charset="0"/>
          </a:endParaRPr>
        </a:p>
      </dgm:t>
    </dgm:pt>
    <dgm:pt modelId="{9990A902-DA6F-486C-854F-D24B8AC68BB6}">
      <dgm:prSet phldrT="[Text]" custT="1"/>
      <dgm:spPr>
        <a:xfrm>
          <a:off x="0" y="4381674"/>
          <a:ext cx="1920464" cy="834534"/>
        </a:xfrm>
        <a:prstGeom prst="round2SameRect">
          <a:avLst>
            <a:gd name="adj1" fmla="val 16670"/>
            <a:gd name="adj2" fmla="val 0"/>
          </a:avLst>
        </a:prstGeom>
        <a:solidFill>
          <a:srgbClr val="C0504D">
            <a:hueOff val="4681519"/>
            <a:satOff val="-5839"/>
            <a:lumOff val="1373"/>
            <a:alphaOff val="0"/>
          </a:srgbClr>
        </a:solidFill>
        <a:ln w="25400" cap="flat" cmpd="sng" algn="ctr">
          <a:solidFill>
            <a:srgbClr val="C0504D">
              <a:hueOff val="4681519"/>
              <a:satOff val="-5839"/>
              <a:lumOff val="1373"/>
              <a:alphaOff val="0"/>
            </a:srgbClr>
          </a:solidFill>
          <a:prstDash val="solid"/>
          <a:miter lim="800000"/>
        </a:ln>
        <a:effectLst/>
      </dgm:spPr>
      <dgm:t>
        <a:bodyPr/>
        <a:lstStyle/>
        <a:p>
          <a:pPr>
            <a:buNone/>
          </a:pPr>
          <a:r>
            <a:rPr lang="en-US" sz="2400" dirty="0">
              <a:solidFill>
                <a:sysClr val="window" lastClr="FFFFFF"/>
              </a:solidFill>
              <a:latin typeface="Arial" panose="020B0604020202020204" pitchFamily="34" charset="0"/>
              <a:ea typeface="+mn-ea"/>
              <a:cs typeface="Arial" panose="020B0604020202020204" pitchFamily="34" charset="0"/>
            </a:rPr>
            <a:t>5</a:t>
          </a:r>
          <a:endParaRPr lang="en-GB" sz="2400" dirty="0">
            <a:solidFill>
              <a:sysClr val="window" lastClr="FFFFFF"/>
            </a:solidFill>
            <a:latin typeface="Arial" panose="020B0604020202020204" pitchFamily="34" charset="0"/>
            <a:ea typeface="+mn-ea"/>
            <a:cs typeface="Arial" panose="020B0604020202020204" pitchFamily="34" charset="0"/>
          </a:endParaRPr>
        </a:p>
      </dgm:t>
    </dgm:pt>
    <dgm:pt modelId="{F128B023-42B5-46EE-B3A5-F174099F9CA5}" type="parTrans" cxnId="{2EA0A1A4-6489-4A7F-A753-00CFC8BEC909}">
      <dgm:prSet/>
      <dgm:spPr/>
      <dgm:t>
        <a:bodyPr/>
        <a:lstStyle/>
        <a:p>
          <a:endParaRPr lang="en-GB" sz="1200">
            <a:latin typeface="Arial" panose="020B0604020202020204" pitchFamily="34" charset="0"/>
            <a:cs typeface="Arial" panose="020B0604020202020204" pitchFamily="34" charset="0"/>
          </a:endParaRPr>
        </a:p>
      </dgm:t>
    </dgm:pt>
    <dgm:pt modelId="{0C49AB3F-EA21-4637-81E0-0917A098260C}" type="sibTrans" cxnId="{2EA0A1A4-6489-4A7F-A753-00CFC8BEC909}">
      <dgm:prSet/>
      <dgm:spPr/>
      <dgm:t>
        <a:bodyPr/>
        <a:lstStyle/>
        <a:p>
          <a:endParaRPr lang="en-GB" sz="1200">
            <a:latin typeface="Arial" panose="020B0604020202020204" pitchFamily="34" charset="0"/>
            <a:cs typeface="Arial" panose="020B0604020202020204" pitchFamily="34" charset="0"/>
          </a:endParaRPr>
        </a:p>
      </dgm:t>
    </dgm:pt>
    <dgm:pt modelId="{C9871A8C-7DBC-4BA8-89D4-6826B7432040}">
      <dgm:prSet phldrT="[Text]" custT="1"/>
      <dgm:spPr>
        <a:xfrm>
          <a:off x="0" y="1752889"/>
          <a:ext cx="1920464" cy="834534"/>
        </a:xfrm>
        <a:prstGeom prst="round2SameRect">
          <a:avLst>
            <a:gd name="adj1" fmla="val 16670"/>
            <a:gd name="adj2" fmla="val 0"/>
          </a:avLst>
        </a:prstGeom>
        <a:solidFill>
          <a:srgbClr val="C0504D">
            <a:hueOff val="1872608"/>
            <a:satOff val="-2336"/>
            <a:lumOff val="549"/>
            <a:alphaOff val="0"/>
          </a:srgbClr>
        </a:solidFill>
        <a:ln w="25400" cap="flat" cmpd="sng" algn="ctr">
          <a:solidFill>
            <a:srgbClr val="C0504D">
              <a:hueOff val="1872608"/>
              <a:satOff val="-2336"/>
              <a:lumOff val="549"/>
              <a:alphaOff val="0"/>
            </a:srgbClr>
          </a:solidFill>
          <a:prstDash val="solid"/>
          <a:miter lim="800000"/>
        </a:ln>
        <a:effectLst/>
      </dgm:spPr>
      <dgm:t>
        <a:bodyPr/>
        <a:lstStyle/>
        <a:p>
          <a:pPr>
            <a:buNone/>
          </a:pPr>
          <a:r>
            <a:rPr lang="en-US" sz="2400" dirty="0">
              <a:solidFill>
                <a:sysClr val="window" lastClr="FFFFFF"/>
              </a:solidFill>
              <a:latin typeface="Arial" panose="020B0604020202020204" pitchFamily="34" charset="0"/>
              <a:ea typeface="+mn-ea"/>
              <a:cs typeface="Arial" panose="020B0604020202020204" pitchFamily="34" charset="0"/>
            </a:rPr>
            <a:t>3</a:t>
          </a:r>
          <a:endParaRPr lang="en-GB" sz="2400" dirty="0">
            <a:solidFill>
              <a:sysClr val="window" lastClr="FFFFFF"/>
            </a:solidFill>
            <a:latin typeface="Arial" panose="020B0604020202020204" pitchFamily="34" charset="0"/>
            <a:ea typeface="+mn-ea"/>
            <a:cs typeface="Arial" panose="020B0604020202020204" pitchFamily="34" charset="0"/>
          </a:endParaRPr>
        </a:p>
      </dgm:t>
    </dgm:pt>
    <dgm:pt modelId="{9C40A0DF-C87B-4001-8E0E-43C82A974C5E}" type="sibTrans" cxnId="{E94E4E51-8198-40B7-9F69-B21778C9B9C2}">
      <dgm:prSet/>
      <dgm:spPr/>
      <dgm:t>
        <a:bodyPr/>
        <a:lstStyle/>
        <a:p>
          <a:endParaRPr lang="en-GB" sz="1200">
            <a:latin typeface="Arial" panose="020B0604020202020204" pitchFamily="34" charset="0"/>
            <a:cs typeface="Arial" panose="020B0604020202020204" pitchFamily="34" charset="0"/>
          </a:endParaRPr>
        </a:p>
      </dgm:t>
    </dgm:pt>
    <dgm:pt modelId="{6B5A5240-59BE-4CE2-A578-8B88A5ADF16F}" type="parTrans" cxnId="{E94E4E51-8198-40B7-9F69-B21778C9B9C2}">
      <dgm:prSet/>
      <dgm:spPr/>
      <dgm:t>
        <a:bodyPr/>
        <a:lstStyle/>
        <a:p>
          <a:endParaRPr lang="en-GB" sz="1200">
            <a:latin typeface="Arial" panose="020B0604020202020204" pitchFamily="34" charset="0"/>
            <a:cs typeface="Arial" panose="020B0604020202020204" pitchFamily="34" charset="0"/>
          </a:endParaRPr>
        </a:p>
      </dgm:t>
    </dgm:pt>
    <dgm:pt modelId="{8F55CC22-16C7-40F7-AE1E-0E78FBE62A6F}">
      <dgm:prSet phldrT="[Text]" custT="1"/>
      <dgm:spPr>
        <a:xfrm>
          <a:off x="1920464" y="4381674"/>
          <a:ext cx="5465936" cy="834534"/>
        </a:xfrm>
        <a:prstGeom prst="rect">
          <a:avLst/>
        </a:prstGeom>
        <a:noFill/>
        <a:ln>
          <a:noFill/>
        </a:ln>
        <a:effectLst/>
      </dgm:spPr>
      <dgm:t>
        <a:bodyPr/>
        <a:lstStyle/>
        <a:p>
          <a:pPr>
            <a:buNone/>
          </a:pPr>
          <a:r>
            <a:rPr lang="en-GB" sz="2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Reviewers produce brief systems findings report</a:t>
          </a:r>
        </a:p>
      </dgm:t>
    </dgm:pt>
    <dgm:pt modelId="{59FE58A6-83B1-4E25-BF1A-23FD8A59D06F}" type="parTrans" cxnId="{0D2B77FA-09B1-43BC-84CF-EBEEB1DED595}">
      <dgm:prSet/>
      <dgm:spPr/>
      <dgm:t>
        <a:bodyPr/>
        <a:lstStyle/>
        <a:p>
          <a:endParaRPr lang="en-GB"/>
        </a:p>
      </dgm:t>
    </dgm:pt>
    <dgm:pt modelId="{5BC7E37A-E089-45F2-9AB2-B82CDC41F0B4}" type="sibTrans" cxnId="{0D2B77FA-09B1-43BC-84CF-EBEEB1DED595}">
      <dgm:prSet/>
      <dgm:spPr/>
      <dgm:t>
        <a:bodyPr/>
        <a:lstStyle/>
        <a:p>
          <a:endParaRPr lang="en-GB"/>
        </a:p>
      </dgm:t>
    </dgm:pt>
    <dgm:pt modelId="{7B61F6A8-85F1-47C6-A76D-CE55C3F016B7}">
      <dgm:prSet phldrT="[Text]" custT="1"/>
      <dgm:spPr>
        <a:xfrm>
          <a:off x="1920464" y="3570690"/>
          <a:ext cx="5465936" cy="834534"/>
        </a:xfrm>
        <a:prstGeom prst="rect">
          <a:avLst/>
        </a:prstGeom>
        <a:noFill/>
        <a:ln w="25400" cap="flat" cmpd="sng" algn="ctr">
          <a:solidFill>
            <a:srgbClr val="C0504D">
              <a:hueOff val="4681519"/>
              <a:satOff val="-5839"/>
              <a:lumOff val="1373"/>
              <a:alphaOff val="0"/>
            </a:srgbClr>
          </a:solidFill>
          <a:prstDash val="solid"/>
        </a:ln>
        <a:effectLst/>
      </dgm:spPr>
      <dgm:t>
        <a:bodyPr/>
        <a:lstStyle/>
        <a:p>
          <a:pPr>
            <a:buNone/>
          </a:pPr>
          <a:r>
            <a:rPr lang="en-US" sz="2400" dirty="0">
              <a:solidFill>
                <a:sysClr val="windowText" lastClr="000000"/>
              </a:solidFill>
              <a:latin typeface="Arial" panose="020B0604020202020204" pitchFamily="34" charset="0"/>
              <a:ea typeface="+mn-ea"/>
              <a:cs typeface="Arial" panose="020B0604020202020204" pitchFamily="34" charset="0"/>
            </a:rPr>
            <a:t>Input from agency leads to confirm systems findings </a:t>
          </a:r>
          <a:endParaRPr lang="en-GB" sz="2400" dirty="0">
            <a:solidFill>
              <a:sysClr val="windowText" lastClr="000000"/>
            </a:solidFill>
            <a:latin typeface="Arial" panose="020B0604020202020204" pitchFamily="34" charset="0"/>
            <a:ea typeface="+mn-ea"/>
            <a:cs typeface="Arial" panose="020B0604020202020204" pitchFamily="34" charset="0"/>
          </a:endParaRPr>
        </a:p>
      </dgm:t>
    </dgm:pt>
    <dgm:pt modelId="{A87F7041-42AF-438A-98FA-1D8CD4810357}" type="parTrans" cxnId="{731327B9-869B-4B34-8460-F4A6FC26D929}">
      <dgm:prSet/>
      <dgm:spPr/>
      <dgm:t>
        <a:bodyPr/>
        <a:lstStyle/>
        <a:p>
          <a:endParaRPr lang="en-GB"/>
        </a:p>
      </dgm:t>
    </dgm:pt>
    <dgm:pt modelId="{AF1E0BEF-09F2-48E7-B19F-6892BEE12153}" type="sibTrans" cxnId="{731327B9-869B-4B34-8460-F4A6FC26D929}">
      <dgm:prSet/>
      <dgm:spPr/>
      <dgm:t>
        <a:bodyPr/>
        <a:lstStyle/>
        <a:p>
          <a:endParaRPr lang="en-GB"/>
        </a:p>
      </dgm:t>
    </dgm:pt>
    <dgm:pt modelId="{D013371D-5159-4479-80B1-0ED00C30A966}">
      <dgm:prSet phldrT="[Text]" custT="1"/>
      <dgm:spPr>
        <a:xfrm>
          <a:off x="0" y="3505412"/>
          <a:ext cx="1920464" cy="834534"/>
        </a:xfrm>
        <a:prstGeom prst="round2SameRect">
          <a:avLst>
            <a:gd name="adj1" fmla="val 16670"/>
            <a:gd name="adj2" fmla="val 0"/>
          </a:avLst>
        </a:prstGeom>
        <a:solidFill>
          <a:srgbClr val="C0504D">
            <a:hueOff val="4681519"/>
            <a:satOff val="-5839"/>
            <a:lumOff val="1373"/>
            <a:alphaOff val="0"/>
          </a:srgbClr>
        </a:solidFill>
        <a:ln w="25400" cap="flat" cmpd="sng" algn="ctr">
          <a:solidFill>
            <a:srgbClr val="C0504D">
              <a:hueOff val="4681519"/>
              <a:satOff val="-5839"/>
              <a:lumOff val="1373"/>
              <a:alphaOff val="0"/>
            </a:srgbClr>
          </a:solidFill>
          <a:prstDash val="solid"/>
          <a:miter lim="800000"/>
        </a:ln>
        <a:effectLst/>
      </dgm:spPr>
      <dgm:t>
        <a:bodyPr/>
        <a:lstStyle/>
        <a:p>
          <a:pPr>
            <a:buNone/>
          </a:pPr>
          <a:r>
            <a:rPr lang="en-US" sz="2400" dirty="0">
              <a:solidFill>
                <a:sysClr val="window" lastClr="FFFFFF"/>
              </a:solidFill>
              <a:latin typeface="Arial" panose="020B0604020202020204" pitchFamily="34" charset="0"/>
              <a:ea typeface="+mn-ea"/>
              <a:cs typeface="Arial" panose="020B0604020202020204" pitchFamily="34" charset="0"/>
            </a:rPr>
            <a:t>5</a:t>
          </a:r>
          <a:endParaRPr lang="en-GB" sz="2400" dirty="0">
            <a:solidFill>
              <a:sysClr val="window" lastClr="FFFFFF"/>
            </a:solidFill>
            <a:latin typeface="Arial" panose="020B0604020202020204" pitchFamily="34" charset="0"/>
            <a:ea typeface="+mn-ea"/>
            <a:cs typeface="Arial" panose="020B0604020202020204" pitchFamily="34" charset="0"/>
          </a:endParaRPr>
        </a:p>
      </dgm:t>
    </dgm:pt>
    <dgm:pt modelId="{F33E8CB1-B3D7-470F-BA61-B96F5A39E8B1}" type="parTrans" cxnId="{DE053148-ED0A-4783-9B11-20F18BED13A0}">
      <dgm:prSet/>
      <dgm:spPr/>
      <dgm:t>
        <a:bodyPr/>
        <a:lstStyle/>
        <a:p>
          <a:endParaRPr lang="en-GB"/>
        </a:p>
      </dgm:t>
    </dgm:pt>
    <dgm:pt modelId="{6C844190-480F-408A-81F5-7CAD21DECC12}" type="sibTrans" cxnId="{DE053148-ED0A-4783-9B11-20F18BED13A0}">
      <dgm:prSet/>
      <dgm:spPr/>
      <dgm:t>
        <a:bodyPr/>
        <a:lstStyle/>
        <a:p>
          <a:endParaRPr lang="en-GB"/>
        </a:p>
      </dgm:t>
    </dgm:pt>
    <dgm:pt modelId="{39AED641-B78D-4D73-9999-D3D1A1CC658C}">
      <dgm:prSet phldrT="[Text]" custT="1"/>
      <dgm:spPr>
        <a:xfrm>
          <a:off x="0" y="2629151"/>
          <a:ext cx="1920464" cy="834534"/>
        </a:xfrm>
        <a:prstGeom prst="round2SameRect">
          <a:avLst>
            <a:gd name="adj1" fmla="val 16670"/>
            <a:gd name="adj2" fmla="val 0"/>
          </a:avLst>
        </a:prstGeom>
        <a:solidFill>
          <a:srgbClr val="C0504D">
            <a:hueOff val="2808911"/>
            <a:satOff val="-3503"/>
            <a:lumOff val="824"/>
            <a:alphaOff val="0"/>
          </a:srgbClr>
        </a:solidFill>
        <a:ln w="25400" cap="flat" cmpd="sng" algn="ctr">
          <a:solidFill>
            <a:srgbClr val="C0504D">
              <a:hueOff val="2808911"/>
              <a:satOff val="-3503"/>
              <a:lumOff val="824"/>
              <a:alphaOff val="0"/>
            </a:srgbClr>
          </a:solidFill>
          <a:prstDash val="solid"/>
          <a:miter lim="800000"/>
        </a:ln>
        <a:effectLst/>
      </dgm:spPr>
      <dgm:t>
        <a:bodyPr/>
        <a:lstStyle/>
        <a:p>
          <a:pPr>
            <a:buNone/>
          </a:pPr>
          <a:r>
            <a:rPr lang="en-US" sz="2400" dirty="0">
              <a:solidFill>
                <a:sysClr val="window" lastClr="FFFFFF"/>
              </a:solidFill>
              <a:latin typeface="Arial" panose="020B0604020202020204" pitchFamily="34" charset="0"/>
              <a:ea typeface="+mn-ea"/>
              <a:cs typeface="Arial" panose="020B0604020202020204" pitchFamily="34" charset="0"/>
            </a:rPr>
            <a:t>4</a:t>
          </a:r>
          <a:endParaRPr lang="en-GB" sz="2400" dirty="0">
            <a:solidFill>
              <a:sysClr val="window" lastClr="FFFFFF"/>
            </a:solidFill>
            <a:latin typeface="Arial" panose="020B0604020202020204" pitchFamily="34" charset="0"/>
            <a:ea typeface="+mn-ea"/>
            <a:cs typeface="Arial" panose="020B0604020202020204" pitchFamily="34" charset="0"/>
          </a:endParaRPr>
        </a:p>
      </dgm:t>
    </dgm:pt>
    <dgm:pt modelId="{DCBB5508-12F7-4249-A700-C284B54267F8}" type="sibTrans" cxnId="{F26CA870-5FB1-479A-9BFD-A0DE8975E8D0}">
      <dgm:prSet/>
      <dgm:spPr/>
      <dgm:t>
        <a:bodyPr/>
        <a:lstStyle/>
        <a:p>
          <a:endParaRPr lang="en-GB" sz="1200">
            <a:latin typeface="Arial" panose="020B0604020202020204" pitchFamily="34" charset="0"/>
            <a:cs typeface="Arial" panose="020B0604020202020204" pitchFamily="34" charset="0"/>
          </a:endParaRPr>
        </a:p>
      </dgm:t>
    </dgm:pt>
    <dgm:pt modelId="{85C1A4CF-848C-4E57-AD28-3BBBA08F2836}" type="parTrans" cxnId="{F26CA870-5FB1-479A-9BFD-A0DE8975E8D0}">
      <dgm:prSet/>
      <dgm:spPr/>
      <dgm:t>
        <a:bodyPr/>
        <a:lstStyle/>
        <a:p>
          <a:endParaRPr lang="en-GB" sz="1200">
            <a:latin typeface="Arial" panose="020B0604020202020204" pitchFamily="34" charset="0"/>
            <a:cs typeface="Arial" panose="020B0604020202020204" pitchFamily="34" charset="0"/>
          </a:endParaRPr>
        </a:p>
      </dgm:t>
    </dgm:pt>
    <dgm:pt modelId="{21D5CD0B-6209-43D0-B0E1-EFB50AF82F08}" type="pres">
      <dgm:prSet presAssocID="{2B3C7B57-636E-4329-869B-AE11631A7EE7}" presName="Name0" presStyleCnt="0">
        <dgm:presLayoutVars>
          <dgm:chMax/>
          <dgm:chPref val="3"/>
          <dgm:dir/>
          <dgm:animOne val="branch"/>
          <dgm:animLvl val="lvl"/>
        </dgm:presLayoutVars>
      </dgm:prSet>
      <dgm:spPr/>
    </dgm:pt>
    <dgm:pt modelId="{ABE95F67-14B6-4873-B440-6F614860E66A}" type="pres">
      <dgm:prSet presAssocID="{78F5363E-D974-4046-9154-E45261A13777}" presName="composite" presStyleCnt="0"/>
      <dgm:spPr/>
    </dgm:pt>
    <dgm:pt modelId="{E5A06137-0235-4BF8-9843-51549B1E97F3}" type="pres">
      <dgm:prSet presAssocID="{78F5363E-D974-4046-9154-E45261A13777}" presName="FirstChild" presStyleLbl="revTx" presStyleIdx="0" presStyleCnt="6">
        <dgm:presLayoutVars>
          <dgm:chMax val="0"/>
          <dgm:chPref val="0"/>
          <dgm:bulletEnabled val="1"/>
        </dgm:presLayoutVars>
      </dgm:prSet>
      <dgm:spPr/>
    </dgm:pt>
    <dgm:pt modelId="{0363E48E-38A8-42F3-B7A7-27AF1D7D1EBC}" type="pres">
      <dgm:prSet presAssocID="{78F5363E-D974-4046-9154-E45261A13777}" presName="Parent" presStyleLbl="alignNode1" presStyleIdx="0" presStyleCnt="6" custLinFactNeighborX="-537" custLinFactNeighborY="845">
        <dgm:presLayoutVars>
          <dgm:chMax val="3"/>
          <dgm:chPref val="3"/>
          <dgm:bulletEnabled val="1"/>
        </dgm:presLayoutVars>
      </dgm:prSet>
      <dgm:spPr/>
    </dgm:pt>
    <dgm:pt modelId="{102F59DE-F364-40AF-8305-B7879200AE39}" type="pres">
      <dgm:prSet presAssocID="{78F5363E-D974-4046-9154-E45261A13777}" presName="Accent" presStyleLbl="parChTrans1D1" presStyleIdx="0" presStyleCnt="6"/>
      <dgm:spPr>
        <a:xfrm>
          <a:off x="0" y="834901"/>
          <a:ext cx="7386401" cy="0"/>
        </a:xfrm>
        <a:prstGeom prst="line">
          <a:avLst/>
        </a:prstGeom>
        <a:noFill/>
        <a:ln w="25400" cap="flat" cmpd="sng" algn="ctr">
          <a:solidFill>
            <a:srgbClr val="C0504D">
              <a:hueOff val="0"/>
              <a:satOff val="0"/>
              <a:lumOff val="0"/>
              <a:alphaOff val="0"/>
            </a:srgbClr>
          </a:solidFill>
          <a:prstDash val="solid"/>
          <a:miter lim="800000"/>
        </a:ln>
        <a:effectLst/>
      </dgm:spPr>
    </dgm:pt>
    <dgm:pt modelId="{9575F5BC-BC89-488B-A90A-97083404C71B}" type="pres">
      <dgm:prSet presAssocID="{9C62C860-3318-4346-A8F4-F51561AADD3B}" presName="sibTrans" presStyleCnt="0"/>
      <dgm:spPr/>
    </dgm:pt>
    <dgm:pt modelId="{A4D3B0B2-0BC0-4EA5-9BF5-9F9A73B4CCC7}" type="pres">
      <dgm:prSet presAssocID="{E1D8FDD3-8B45-48A4-9009-A7DC7DF7D908}" presName="composite" presStyleCnt="0"/>
      <dgm:spPr/>
    </dgm:pt>
    <dgm:pt modelId="{C6BE630D-78C7-4175-8BF2-788B8ACF57D7}" type="pres">
      <dgm:prSet presAssocID="{E1D8FDD3-8B45-48A4-9009-A7DC7DF7D908}" presName="FirstChild" presStyleLbl="revTx" presStyleIdx="1" presStyleCnt="6">
        <dgm:presLayoutVars>
          <dgm:chMax val="0"/>
          <dgm:chPref val="0"/>
          <dgm:bulletEnabled val="1"/>
        </dgm:presLayoutVars>
      </dgm:prSet>
      <dgm:spPr/>
    </dgm:pt>
    <dgm:pt modelId="{59A1C5AC-3A60-4036-BA3A-109A4581C6A1}" type="pres">
      <dgm:prSet presAssocID="{E1D8FDD3-8B45-48A4-9009-A7DC7DF7D908}" presName="Parent" presStyleLbl="alignNode1" presStyleIdx="1" presStyleCnt="6">
        <dgm:presLayoutVars>
          <dgm:chMax val="3"/>
          <dgm:chPref val="3"/>
          <dgm:bulletEnabled val="1"/>
        </dgm:presLayoutVars>
      </dgm:prSet>
      <dgm:spPr/>
    </dgm:pt>
    <dgm:pt modelId="{9E5C78C6-EB78-4542-B0D4-C393B349CBAC}" type="pres">
      <dgm:prSet presAssocID="{E1D8FDD3-8B45-48A4-9009-A7DC7DF7D908}" presName="Accent" presStyleLbl="parChTrans1D1" presStyleIdx="1" presStyleCnt="6"/>
      <dgm:spPr>
        <a:xfrm>
          <a:off x="0" y="1711163"/>
          <a:ext cx="7386401" cy="0"/>
        </a:xfrm>
        <a:prstGeom prst="line">
          <a:avLst/>
        </a:prstGeom>
        <a:noFill/>
        <a:ln w="25400" cap="flat" cmpd="sng" algn="ctr">
          <a:solidFill>
            <a:srgbClr val="C0504D">
              <a:hueOff val="0"/>
              <a:satOff val="0"/>
              <a:lumOff val="0"/>
              <a:alphaOff val="0"/>
            </a:srgbClr>
          </a:solidFill>
          <a:prstDash val="solid"/>
          <a:miter lim="800000"/>
        </a:ln>
        <a:effectLst/>
      </dgm:spPr>
    </dgm:pt>
    <dgm:pt modelId="{E642DCA2-1AA0-4832-B2C0-98C3434B6B1E}" type="pres">
      <dgm:prSet presAssocID="{5AA266A8-60F0-4F98-89C7-4C9BF7C7C140}" presName="sibTrans" presStyleCnt="0"/>
      <dgm:spPr/>
    </dgm:pt>
    <dgm:pt modelId="{18B9DC63-0BCA-4C88-8C57-B60A2C7DD173}" type="pres">
      <dgm:prSet presAssocID="{C9871A8C-7DBC-4BA8-89D4-6826B7432040}" presName="composite" presStyleCnt="0"/>
      <dgm:spPr/>
    </dgm:pt>
    <dgm:pt modelId="{F5E0C2D4-6791-4D3C-944C-810C8E6D60DF}" type="pres">
      <dgm:prSet presAssocID="{C9871A8C-7DBC-4BA8-89D4-6826B7432040}" presName="FirstChild" presStyleLbl="revTx" presStyleIdx="2" presStyleCnt="6" custLinFactNeighborX="674" custLinFactNeighborY="-1940">
        <dgm:presLayoutVars>
          <dgm:chMax val="0"/>
          <dgm:chPref val="0"/>
          <dgm:bulletEnabled val="1"/>
        </dgm:presLayoutVars>
      </dgm:prSet>
      <dgm:spPr/>
    </dgm:pt>
    <dgm:pt modelId="{4F7529CE-6636-4C16-8FDF-888C374F2FEF}" type="pres">
      <dgm:prSet presAssocID="{C9871A8C-7DBC-4BA8-89D4-6826B7432040}" presName="Parent" presStyleLbl="alignNode1" presStyleIdx="2" presStyleCnt="6">
        <dgm:presLayoutVars>
          <dgm:chMax val="3"/>
          <dgm:chPref val="3"/>
          <dgm:bulletEnabled val="1"/>
        </dgm:presLayoutVars>
      </dgm:prSet>
      <dgm:spPr/>
    </dgm:pt>
    <dgm:pt modelId="{216C5FEA-E2FC-4A09-8DB4-C0B969A8EC49}" type="pres">
      <dgm:prSet presAssocID="{C9871A8C-7DBC-4BA8-89D4-6826B7432040}" presName="Accent" presStyleLbl="parChTrans1D1" presStyleIdx="2" presStyleCnt="6"/>
      <dgm:spPr>
        <a:xfrm>
          <a:off x="0" y="2587424"/>
          <a:ext cx="7386401" cy="0"/>
        </a:xfrm>
        <a:prstGeom prst="line">
          <a:avLst/>
        </a:prstGeom>
        <a:noFill/>
        <a:ln w="25400" cap="flat" cmpd="sng" algn="ctr">
          <a:solidFill>
            <a:srgbClr val="C0504D">
              <a:hueOff val="0"/>
              <a:satOff val="0"/>
              <a:lumOff val="0"/>
              <a:alphaOff val="0"/>
            </a:srgbClr>
          </a:solidFill>
          <a:prstDash val="solid"/>
          <a:miter lim="800000"/>
        </a:ln>
        <a:effectLst/>
      </dgm:spPr>
    </dgm:pt>
    <dgm:pt modelId="{50CA7B47-D513-4816-ABED-8378EE853EC9}" type="pres">
      <dgm:prSet presAssocID="{9C40A0DF-C87B-4001-8E0E-43C82A974C5E}" presName="sibTrans" presStyleCnt="0"/>
      <dgm:spPr/>
    </dgm:pt>
    <dgm:pt modelId="{E4436766-E0F3-4148-AA3C-AFEF585EA9AF}" type="pres">
      <dgm:prSet presAssocID="{39AED641-B78D-4D73-9999-D3D1A1CC658C}" presName="composite" presStyleCnt="0"/>
      <dgm:spPr/>
    </dgm:pt>
    <dgm:pt modelId="{601EA9FE-0F21-4F5E-BD91-02D6E2F6C51F}" type="pres">
      <dgm:prSet presAssocID="{39AED641-B78D-4D73-9999-D3D1A1CC658C}" presName="FirstChild" presStyleLbl="revTx" presStyleIdx="3" presStyleCnt="6">
        <dgm:presLayoutVars>
          <dgm:chMax val="0"/>
          <dgm:chPref val="0"/>
          <dgm:bulletEnabled val="1"/>
        </dgm:presLayoutVars>
      </dgm:prSet>
      <dgm:spPr>
        <a:prstGeom prst="rect">
          <a:avLst/>
        </a:prstGeom>
      </dgm:spPr>
    </dgm:pt>
    <dgm:pt modelId="{C91D771B-BE50-48D6-80B1-CE093192B79B}" type="pres">
      <dgm:prSet presAssocID="{39AED641-B78D-4D73-9999-D3D1A1CC658C}" presName="Parent" presStyleLbl="alignNode1" presStyleIdx="3" presStyleCnt="6">
        <dgm:presLayoutVars>
          <dgm:chMax val="3"/>
          <dgm:chPref val="3"/>
          <dgm:bulletEnabled val="1"/>
        </dgm:presLayoutVars>
      </dgm:prSet>
      <dgm:spPr/>
    </dgm:pt>
    <dgm:pt modelId="{2CBF0EDE-07E4-4CC1-BAA6-9C0080551B63}" type="pres">
      <dgm:prSet presAssocID="{39AED641-B78D-4D73-9999-D3D1A1CC658C}" presName="Accent" presStyleLbl="parChTrans1D1" presStyleIdx="3" presStyleCnt="6"/>
      <dgm:spPr>
        <a:xfrm>
          <a:off x="0" y="3463686"/>
          <a:ext cx="7386401" cy="0"/>
        </a:xfrm>
        <a:prstGeom prst="line">
          <a:avLst/>
        </a:prstGeom>
        <a:noFill/>
        <a:ln w="25400" cap="flat" cmpd="sng" algn="ctr">
          <a:solidFill>
            <a:srgbClr val="C0504D">
              <a:hueOff val="0"/>
              <a:satOff val="0"/>
              <a:lumOff val="0"/>
              <a:alphaOff val="0"/>
            </a:srgbClr>
          </a:solidFill>
          <a:prstDash val="solid"/>
          <a:miter lim="800000"/>
        </a:ln>
        <a:effectLst/>
      </dgm:spPr>
    </dgm:pt>
    <dgm:pt modelId="{E6E228D3-AE18-4991-818B-627D694ECF09}" type="pres">
      <dgm:prSet presAssocID="{DCBB5508-12F7-4249-A700-C284B54267F8}" presName="sibTrans" presStyleCnt="0"/>
      <dgm:spPr/>
    </dgm:pt>
    <dgm:pt modelId="{40DB1CB3-40C9-4D44-A5C5-02E2CE4FC6B9}" type="pres">
      <dgm:prSet presAssocID="{D013371D-5159-4479-80B1-0ED00C30A966}" presName="composite" presStyleCnt="0"/>
      <dgm:spPr/>
    </dgm:pt>
    <dgm:pt modelId="{76AD10E3-B1A9-4A21-84BF-7833D66ADF5D}" type="pres">
      <dgm:prSet presAssocID="{D013371D-5159-4479-80B1-0ED00C30A966}" presName="FirstChild" presStyleLbl="revTx" presStyleIdx="4" presStyleCnt="6" custLinFactNeighborX="674" custLinFactNeighborY="7822">
        <dgm:presLayoutVars>
          <dgm:chMax val="0"/>
          <dgm:chPref val="0"/>
          <dgm:bulletEnabled val="1"/>
        </dgm:presLayoutVars>
      </dgm:prSet>
      <dgm:spPr/>
    </dgm:pt>
    <dgm:pt modelId="{BC758817-B4DC-4476-86FB-95F584A0AB3A}" type="pres">
      <dgm:prSet presAssocID="{D013371D-5159-4479-80B1-0ED00C30A966}" presName="Parent" presStyleLbl="alignNode1" presStyleIdx="4" presStyleCnt="6">
        <dgm:presLayoutVars>
          <dgm:chMax val="3"/>
          <dgm:chPref val="3"/>
          <dgm:bulletEnabled val="1"/>
        </dgm:presLayoutVars>
      </dgm:prSet>
      <dgm:spPr/>
    </dgm:pt>
    <dgm:pt modelId="{0D7E4CBA-D452-4230-9301-FD90318C948A}" type="pres">
      <dgm:prSet presAssocID="{D013371D-5159-4479-80B1-0ED00C30A966}" presName="Accent" presStyleLbl="parChTrans1D1" presStyleIdx="4" presStyleCnt="6"/>
      <dgm:spPr>
        <a:xfrm>
          <a:off x="0" y="4339947"/>
          <a:ext cx="7386401" cy="0"/>
        </a:xfrm>
        <a:prstGeom prst="line">
          <a:avLst/>
        </a:prstGeom>
        <a:noFill/>
        <a:ln w="12700" cap="flat" cmpd="sng" algn="ctr">
          <a:solidFill>
            <a:srgbClr val="ED7D31">
              <a:hueOff val="0"/>
              <a:satOff val="0"/>
              <a:lumOff val="0"/>
              <a:alphaOff val="0"/>
            </a:srgbClr>
          </a:solidFill>
          <a:prstDash val="solid"/>
          <a:miter lim="800000"/>
        </a:ln>
        <a:effectLst/>
      </dgm:spPr>
    </dgm:pt>
    <dgm:pt modelId="{DDC448BE-441F-403A-B7D8-26A198EC9AB5}" type="pres">
      <dgm:prSet presAssocID="{6C844190-480F-408A-81F5-7CAD21DECC12}" presName="sibTrans" presStyleCnt="0"/>
      <dgm:spPr/>
    </dgm:pt>
    <dgm:pt modelId="{0A936005-C420-4FFC-887D-BD40A470F9CC}" type="pres">
      <dgm:prSet presAssocID="{9990A902-DA6F-486C-854F-D24B8AC68BB6}" presName="composite" presStyleCnt="0"/>
      <dgm:spPr/>
    </dgm:pt>
    <dgm:pt modelId="{068755A1-F042-45E8-905C-8B044F916A9C}" type="pres">
      <dgm:prSet presAssocID="{9990A902-DA6F-486C-854F-D24B8AC68BB6}" presName="FirstChild" presStyleLbl="revTx" presStyleIdx="5" presStyleCnt="6">
        <dgm:presLayoutVars>
          <dgm:chMax val="0"/>
          <dgm:chPref val="0"/>
          <dgm:bulletEnabled val="1"/>
        </dgm:presLayoutVars>
      </dgm:prSet>
      <dgm:spPr/>
    </dgm:pt>
    <dgm:pt modelId="{E3A65B95-D2D5-42CF-8A48-7358DE3CE8D1}" type="pres">
      <dgm:prSet presAssocID="{9990A902-DA6F-486C-854F-D24B8AC68BB6}" presName="Parent" presStyleLbl="alignNode1" presStyleIdx="5" presStyleCnt="6">
        <dgm:presLayoutVars>
          <dgm:chMax val="3"/>
          <dgm:chPref val="3"/>
          <dgm:bulletEnabled val="1"/>
        </dgm:presLayoutVars>
      </dgm:prSet>
      <dgm:spPr/>
    </dgm:pt>
    <dgm:pt modelId="{6D80268B-6123-449F-8699-DDAE7A7CEAB8}" type="pres">
      <dgm:prSet presAssocID="{9990A902-DA6F-486C-854F-D24B8AC68BB6}" presName="Accent" presStyleLbl="parChTrans1D1" presStyleIdx="5" presStyleCnt="6"/>
      <dgm:spPr>
        <a:xfrm>
          <a:off x="0" y="5216209"/>
          <a:ext cx="7386401" cy="0"/>
        </a:xfrm>
        <a:prstGeom prst="line">
          <a:avLst/>
        </a:prstGeom>
        <a:noFill/>
        <a:ln w="12700" cap="flat" cmpd="sng" algn="ctr">
          <a:solidFill>
            <a:srgbClr val="ED7D31">
              <a:hueOff val="0"/>
              <a:satOff val="0"/>
              <a:lumOff val="0"/>
              <a:alphaOff val="0"/>
            </a:srgbClr>
          </a:solidFill>
          <a:prstDash val="solid"/>
          <a:miter lim="800000"/>
        </a:ln>
        <a:effectLst/>
      </dgm:spPr>
    </dgm:pt>
  </dgm:ptLst>
  <dgm:cxnLst>
    <dgm:cxn modelId="{78DC4E06-38B4-446C-8B71-6384C02E17B2}" type="presOf" srcId="{8F55CC22-16C7-40F7-AE1E-0E78FBE62A6F}" destId="{068755A1-F042-45E8-905C-8B044F916A9C}" srcOrd="0" destOrd="0" presId="urn:microsoft.com/office/officeart/2011/layout/TabList"/>
    <dgm:cxn modelId="{D53C6329-6176-4844-9954-D66789CBBEA8}" srcId="{2B3C7B57-636E-4329-869B-AE11631A7EE7}" destId="{E1D8FDD3-8B45-48A4-9009-A7DC7DF7D908}" srcOrd="1" destOrd="0" parTransId="{56617816-B10B-4F98-8525-7BA31F1EDCE9}" sibTransId="{5AA266A8-60F0-4F98-89C7-4C9BF7C7C140}"/>
    <dgm:cxn modelId="{D049AE2E-1008-4B4F-92EC-B955512B86C5}" type="presOf" srcId="{2B3C7B57-636E-4329-869B-AE11631A7EE7}" destId="{21D5CD0B-6209-43D0-B0E1-EFB50AF82F08}" srcOrd="0" destOrd="0" presId="urn:microsoft.com/office/officeart/2011/layout/TabList"/>
    <dgm:cxn modelId="{9303E52F-5A24-4B2A-A7ED-8CC1992FB678}" srcId="{2B3C7B57-636E-4329-869B-AE11631A7EE7}" destId="{78F5363E-D974-4046-9154-E45261A13777}" srcOrd="0" destOrd="0" parTransId="{0E7BDE96-FAAE-482F-94DD-BF49DFE4B00B}" sibTransId="{9C62C860-3318-4346-A8F4-F51561AADD3B}"/>
    <dgm:cxn modelId="{3DC91937-E810-4353-A444-B7997350C554}" srcId="{78F5363E-D974-4046-9154-E45261A13777}" destId="{CE10F5A4-B407-4A4C-812B-9B3EDB040055}" srcOrd="0" destOrd="0" parTransId="{4B5F9DCF-F9CD-4986-84EF-13CEE4673CDD}" sibTransId="{1EA3CE80-47FA-45B9-B795-C94980FED049}"/>
    <dgm:cxn modelId="{C7577A5E-7084-4DFA-8066-556D275A85A1}" type="presOf" srcId="{F78FFA0D-D3C3-4571-9564-CBF74368D321}" destId="{F5E0C2D4-6791-4D3C-944C-810C8E6D60DF}" srcOrd="0" destOrd="0" presId="urn:microsoft.com/office/officeart/2011/layout/TabList"/>
    <dgm:cxn modelId="{DE053148-ED0A-4783-9B11-20F18BED13A0}" srcId="{2B3C7B57-636E-4329-869B-AE11631A7EE7}" destId="{D013371D-5159-4479-80B1-0ED00C30A966}" srcOrd="4" destOrd="0" parTransId="{F33E8CB1-B3D7-470F-BA61-B96F5A39E8B1}" sibTransId="{6C844190-480F-408A-81F5-7CAD21DECC12}"/>
    <dgm:cxn modelId="{EBF8AB68-EEB6-4348-8EC9-8DB88B0C4504}" type="presOf" srcId="{39AED641-B78D-4D73-9999-D3D1A1CC658C}" destId="{C91D771B-BE50-48D6-80B1-CE093192B79B}" srcOrd="0" destOrd="0" presId="urn:microsoft.com/office/officeart/2011/layout/TabList"/>
    <dgm:cxn modelId="{F26CA870-5FB1-479A-9BFD-A0DE8975E8D0}" srcId="{2B3C7B57-636E-4329-869B-AE11631A7EE7}" destId="{39AED641-B78D-4D73-9999-D3D1A1CC658C}" srcOrd="3" destOrd="0" parTransId="{85C1A4CF-848C-4E57-AD28-3BBBA08F2836}" sibTransId="{DCBB5508-12F7-4249-A700-C284B54267F8}"/>
    <dgm:cxn modelId="{E94E4E51-8198-40B7-9F69-B21778C9B9C2}" srcId="{2B3C7B57-636E-4329-869B-AE11631A7EE7}" destId="{C9871A8C-7DBC-4BA8-89D4-6826B7432040}" srcOrd="2" destOrd="0" parTransId="{6B5A5240-59BE-4CE2-A578-8B88A5ADF16F}" sibTransId="{9C40A0DF-C87B-4001-8E0E-43C82A974C5E}"/>
    <dgm:cxn modelId="{781BD357-E4C0-494B-8D1B-A6CD39E5C984}" srcId="{C9871A8C-7DBC-4BA8-89D4-6826B7432040}" destId="{F78FFA0D-D3C3-4571-9564-CBF74368D321}" srcOrd="0" destOrd="0" parTransId="{6C9E97F9-504C-46C8-B0D5-2A9A7A6C14B7}" sibTransId="{B81352D3-199F-4282-A6F9-CE84D4394000}"/>
    <dgm:cxn modelId="{AD53F983-EA9F-43FC-9C84-6613CDFDC893}" srcId="{39AED641-B78D-4D73-9999-D3D1A1CC658C}" destId="{BAD97CF0-B158-4136-B9ED-EB6CF949B3EA}" srcOrd="0" destOrd="0" parTransId="{772A45D1-A720-4882-A400-9714B397A295}" sibTransId="{1DFE83BE-438D-4ED5-9FB9-C4C26D2E2DD6}"/>
    <dgm:cxn modelId="{D9363996-2599-413E-AD25-7ECEE85AF78D}" type="presOf" srcId="{7B61F6A8-85F1-47C6-A76D-CE55C3F016B7}" destId="{76AD10E3-B1A9-4A21-84BF-7833D66ADF5D}" srcOrd="0" destOrd="0" presId="urn:microsoft.com/office/officeart/2011/layout/TabList"/>
    <dgm:cxn modelId="{0A284896-8713-4DBB-91D0-F3C3807356AD}" type="presOf" srcId="{78F5363E-D974-4046-9154-E45261A13777}" destId="{0363E48E-38A8-42F3-B7A7-27AF1D7D1EBC}" srcOrd="0" destOrd="0" presId="urn:microsoft.com/office/officeart/2011/layout/TabList"/>
    <dgm:cxn modelId="{2EA0A1A4-6489-4A7F-A753-00CFC8BEC909}" srcId="{2B3C7B57-636E-4329-869B-AE11631A7EE7}" destId="{9990A902-DA6F-486C-854F-D24B8AC68BB6}" srcOrd="5" destOrd="0" parTransId="{F128B023-42B5-46EE-B3A5-F174099F9CA5}" sibTransId="{0C49AB3F-EA21-4637-81E0-0917A098260C}"/>
    <dgm:cxn modelId="{43A78EAE-4436-4541-A341-BD225D73D04C}" type="presOf" srcId="{E1D8FDD3-8B45-48A4-9009-A7DC7DF7D908}" destId="{59A1C5AC-3A60-4036-BA3A-109A4581C6A1}" srcOrd="0" destOrd="0" presId="urn:microsoft.com/office/officeart/2011/layout/TabList"/>
    <dgm:cxn modelId="{731327B9-869B-4B34-8460-F4A6FC26D929}" srcId="{D013371D-5159-4479-80B1-0ED00C30A966}" destId="{7B61F6A8-85F1-47C6-A76D-CE55C3F016B7}" srcOrd="0" destOrd="0" parTransId="{A87F7041-42AF-438A-98FA-1D8CD4810357}" sibTransId="{AF1E0BEF-09F2-48E7-B19F-6892BEE12153}"/>
    <dgm:cxn modelId="{F37330D2-A228-4C72-B594-1D186B8B1591}" type="presOf" srcId="{D013371D-5159-4479-80B1-0ED00C30A966}" destId="{BC758817-B4DC-4476-86FB-95F584A0AB3A}" srcOrd="0" destOrd="0" presId="urn:microsoft.com/office/officeart/2011/layout/TabList"/>
    <dgm:cxn modelId="{F9FB6AD9-105F-4CC4-8A1C-F842AB0EDFFA}" type="presOf" srcId="{C9871A8C-7DBC-4BA8-89D4-6826B7432040}" destId="{4F7529CE-6636-4C16-8FDF-888C374F2FEF}" srcOrd="0" destOrd="0" presId="urn:microsoft.com/office/officeart/2011/layout/TabList"/>
    <dgm:cxn modelId="{BAA723DF-359B-4354-A1B7-A0228179E3E7}" type="presOf" srcId="{F9341EF9-4EB2-4B9B-83AE-9D110AB04FBE}" destId="{C6BE630D-78C7-4175-8BF2-788B8ACF57D7}" srcOrd="0" destOrd="0" presId="urn:microsoft.com/office/officeart/2011/layout/TabList"/>
    <dgm:cxn modelId="{E759F4DF-C9D1-4DD5-B3F3-9AF5475BFA0D}" srcId="{E1D8FDD3-8B45-48A4-9009-A7DC7DF7D908}" destId="{F9341EF9-4EB2-4B9B-83AE-9D110AB04FBE}" srcOrd="0" destOrd="0" parTransId="{3CB2E55F-F4C7-4D0A-A370-86A814A78355}" sibTransId="{166DEB1C-DA2F-4110-9E4A-B9E9BCE70BF0}"/>
    <dgm:cxn modelId="{553E54ED-E6E7-4C06-B046-B0A2EA88A686}" type="presOf" srcId="{9990A902-DA6F-486C-854F-D24B8AC68BB6}" destId="{E3A65B95-D2D5-42CF-8A48-7358DE3CE8D1}" srcOrd="0" destOrd="0" presId="urn:microsoft.com/office/officeart/2011/layout/TabList"/>
    <dgm:cxn modelId="{E9A2C3ED-058A-462C-AF4F-84919819F073}" type="presOf" srcId="{BAD97CF0-B158-4136-B9ED-EB6CF949B3EA}" destId="{601EA9FE-0F21-4F5E-BD91-02D6E2F6C51F}" srcOrd="0" destOrd="0" presId="urn:microsoft.com/office/officeart/2011/layout/TabList"/>
    <dgm:cxn modelId="{519E64F6-A816-4BE5-AF41-14409A77F4BA}" type="presOf" srcId="{CE10F5A4-B407-4A4C-812B-9B3EDB040055}" destId="{E5A06137-0235-4BF8-9843-51549B1E97F3}" srcOrd="0" destOrd="0" presId="urn:microsoft.com/office/officeart/2011/layout/TabList"/>
    <dgm:cxn modelId="{0D2B77FA-09B1-43BC-84CF-EBEEB1DED595}" srcId="{9990A902-DA6F-486C-854F-D24B8AC68BB6}" destId="{8F55CC22-16C7-40F7-AE1E-0E78FBE62A6F}" srcOrd="0" destOrd="0" parTransId="{59FE58A6-83B1-4E25-BF1A-23FD8A59D06F}" sibTransId="{5BC7E37A-E089-45F2-9AB2-B82CDC41F0B4}"/>
    <dgm:cxn modelId="{2ACEAA18-45EE-4352-8E3B-B0A34F03C809}" type="presParOf" srcId="{21D5CD0B-6209-43D0-B0E1-EFB50AF82F08}" destId="{ABE95F67-14B6-4873-B440-6F614860E66A}" srcOrd="0" destOrd="0" presId="urn:microsoft.com/office/officeart/2011/layout/TabList"/>
    <dgm:cxn modelId="{02BB6E73-7FF7-465F-AE6D-11067D3FFE45}" type="presParOf" srcId="{ABE95F67-14B6-4873-B440-6F614860E66A}" destId="{E5A06137-0235-4BF8-9843-51549B1E97F3}" srcOrd="0" destOrd="0" presId="urn:microsoft.com/office/officeart/2011/layout/TabList"/>
    <dgm:cxn modelId="{70F5AECD-E8EF-4310-8E8B-CC84B65FB03F}" type="presParOf" srcId="{ABE95F67-14B6-4873-B440-6F614860E66A}" destId="{0363E48E-38A8-42F3-B7A7-27AF1D7D1EBC}" srcOrd="1" destOrd="0" presId="urn:microsoft.com/office/officeart/2011/layout/TabList"/>
    <dgm:cxn modelId="{4D72D371-BF19-4354-8548-5F1FAFF04162}" type="presParOf" srcId="{ABE95F67-14B6-4873-B440-6F614860E66A}" destId="{102F59DE-F364-40AF-8305-B7879200AE39}" srcOrd="2" destOrd="0" presId="urn:microsoft.com/office/officeart/2011/layout/TabList"/>
    <dgm:cxn modelId="{44A0384C-D571-40EE-A408-14435F004953}" type="presParOf" srcId="{21D5CD0B-6209-43D0-B0E1-EFB50AF82F08}" destId="{9575F5BC-BC89-488B-A90A-97083404C71B}" srcOrd="1" destOrd="0" presId="urn:microsoft.com/office/officeart/2011/layout/TabList"/>
    <dgm:cxn modelId="{7ECAF31E-CA36-4B73-A20B-212108B68186}" type="presParOf" srcId="{21D5CD0B-6209-43D0-B0E1-EFB50AF82F08}" destId="{A4D3B0B2-0BC0-4EA5-9BF5-9F9A73B4CCC7}" srcOrd="2" destOrd="0" presId="urn:microsoft.com/office/officeart/2011/layout/TabList"/>
    <dgm:cxn modelId="{582DF4BD-37D8-42EF-B3CA-F98CDE4E9D7D}" type="presParOf" srcId="{A4D3B0B2-0BC0-4EA5-9BF5-9F9A73B4CCC7}" destId="{C6BE630D-78C7-4175-8BF2-788B8ACF57D7}" srcOrd="0" destOrd="0" presId="urn:microsoft.com/office/officeart/2011/layout/TabList"/>
    <dgm:cxn modelId="{F69BE01F-A7B5-4965-BA22-CCBF42F93BA4}" type="presParOf" srcId="{A4D3B0B2-0BC0-4EA5-9BF5-9F9A73B4CCC7}" destId="{59A1C5AC-3A60-4036-BA3A-109A4581C6A1}" srcOrd="1" destOrd="0" presId="urn:microsoft.com/office/officeart/2011/layout/TabList"/>
    <dgm:cxn modelId="{EA347A30-AB86-48A8-84CA-2EB872B043A7}" type="presParOf" srcId="{A4D3B0B2-0BC0-4EA5-9BF5-9F9A73B4CCC7}" destId="{9E5C78C6-EB78-4542-B0D4-C393B349CBAC}" srcOrd="2" destOrd="0" presId="urn:microsoft.com/office/officeart/2011/layout/TabList"/>
    <dgm:cxn modelId="{1F4E5F80-FB75-4ACC-902E-73D1BBB76C91}" type="presParOf" srcId="{21D5CD0B-6209-43D0-B0E1-EFB50AF82F08}" destId="{E642DCA2-1AA0-4832-B2C0-98C3434B6B1E}" srcOrd="3" destOrd="0" presId="urn:microsoft.com/office/officeart/2011/layout/TabList"/>
    <dgm:cxn modelId="{10059406-FEC8-4188-B278-BC4B58CD07B4}" type="presParOf" srcId="{21D5CD0B-6209-43D0-B0E1-EFB50AF82F08}" destId="{18B9DC63-0BCA-4C88-8C57-B60A2C7DD173}" srcOrd="4" destOrd="0" presId="urn:microsoft.com/office/officeart/2011/layout/TabList"/>
    <dgm:cxn modelId="{43DDFAAC-F0AD-4A9B-96EA-67C168CD9365}" type="presParOf" srcId="{18B9DC63-0BCA-4C88-8C57-B60A2C7DD173}" destId="{F5E0C2D4-6791-4D3C-944C-810C8E6D60DF}" srcOrd="0" destOrd="0" presId="urn:microsoft.com/office/officeart/2011/layout/TabList"/>
    <dgm:cxn modelId="{CAF5809C-F476-4D08-9FDF-F9733D40DC45}" type="presParOf" srcId="{18B9DC63-0BCA-4C88-8C57-B60A2C7DD173}" destId="{4F7529CE-6636-4C16-8FDF-888C374F2FEF}" srcOrd="1" destOrd="0" presId="urn:microsoft.com/office/officeart/2011/layout/TabList"/>
    <dgm:cxn modelId="{ECF9815C-A259-4D10-AEE5-BE44988EB117}" type="presParOf" srcId="{18B9DC63-0BCA-4C88-8C57-B60A2C7DD173}" destId="{216C5FEA-E2FC-4A09-8DB4-C0B969A8EC49}" srcOrd="2" destOrd="0" presId="urn:microsoft.com/office/officeart/2011/layout/TabList"/>
    <dgm:cxn modelId="{FFDCDB4F-24DF-4606-9CE4-0FF89B7F3820}" type="presParOf" srcId="{21D5CD0B-6209-43D0-B0E1-EFB50AF82F08}" destId="{50CA7B47-D513-4816-ABED-8378EE853EC9}" srcOrd="5" destOrd="0" presId="urn:microsoft.com/office/officeart/2011/layout/TabList"/>
    <dgm:cxn modelId="{52C98D91-966D-49F1-8C72-DCD9436E8811}" type="presParOf" srcId="{21D5CD0B-6209-43D0-B0E1-EFB50AF82F08}" destId="{E4436766-E0F3-4148-AA3C-AFEF585EA9AF}" srcOrd="6" destOrd="0" presId="urn:microsoft.com/office/officeart/2011/layout/TabList"/>
    <dgm:cxn modelId="{AA52DEE7-3599-40A2-BEEF-75ABF547D968}" type="presParOf" srcId="{E4436766-E0F3-4148-AA3C-AFEF585EA9AF}" destId="{601EA9FE-0F21-4F5E-BD91-02D6E2F6C51F}" srcOrd="0" destOrd="0" presId="urn:microsoft.com/office/officeart/2011/layout/TabList"/>
    <dgm:cxn modelId="{03499EFF-6F7C-444A-951C-DCC95B92E381}" type="presParOf" srcId="{E4436766-E0F3-4148-AA3C-AFEF585EA9AF}" destId="{C91D771B-BE50-48D6-80B1-CE093192B79B}" srcOrd="1" destOrd="0" presId="urn:microsoft.com/office/officeart/2011/layout/TabList"/>
    <dgm:cxn modelId="{43767441-1417-4BD9-81F9-7C89529B2E01}" type="presParOf" srcId="{E4436766-E0F3-4148-AA3C-AFEF585EA9AF}" destId="{2CBF0EDE-07E4-4CC1-BAA6-9C0080551B63}" srcOrd="2" destOrd="0" presId="urn:microsoft.com/office/officeart/2011/layout/TabList"/>
    <dgm:cxn modelId="{CF3F87E6-F43E-43D8-A699-4A3D25EA6D22}" type="presParOf" srcId="{21D5CD0B-6209-43D0-B0E1-EFB50AF82F08}" destId="{E6E228D3-AE18-4991-818B-627D694ECF09}" srcOrd="7" destOrd="0" presId="urn:microsoft.com/office/officeart/2011/layout/TabList"/>
    <dgm:cxn modelId="{DAE28D69-D81F-46C3-A9CB-14C45D2E6FF7}" type="presParOf" srcId="{21D5CD0B-6209-43D0-B0E1-EFB50AF82F08}" destId="{40DB1CB3-40C9-4D44-A5C5-02E2CE4FC6B9}" srcOrd="8" destOrd="0" presId="urn:microsoft.com/office/officeart/2011/layout/TabList"/>
    <dgm:cxn modelId="{9FAE601C-DBD9-4F23-BBC6-954B9EA3352D}" type="presParOf" srcId="{40DB1CB3-40C9-4D44-A5C5-02E2CE4FC6B9}" destId="{76AD10E3-B1A9-4A21-84BF-7833D66ADF5D}" srcOrd="0" destOrd="0" presId="urn:microsoft.com/office/officeart/2011/layout/TabList"/>
    <dgm:cxn modelId="{B40C3D0A-4102-4864-81DC-113110AC5971}" type="presParOf" srcId="{40DB1CB3-40C9-4D44-A5C5-02E2CE4FC6B9}" destId="{BC758817-B4DC-4476-86FB-95F584A0AB3A}" srcOrd="1" destOrd="0" presId="urn:microsoft.com/office/officeart/2011/layout/TabList"/>
    <dgm:cxn modelId="{EFF5739F-7E68-49DB-9425-15F0180E4C4F}" type="presParOf" srcId="{40DB1CB3-40C9-4D44-A5C5-02E2CE4FC6B9}" destId="{0D7E4CBA-D452-4230-9301-FD90318C948A}" srcOrd="2" destOrd="0" presId="urn:microsoft.com/office/officeart/2011/layout/TabList"/>
    <dgm:cxn modelId="{FE4656B9-4F3C-42AD-8AFD-ED2112D4DE6C}" type="presParOf" srcId="{21D5CD0B-6209-43D0-B0E1-EFB50AF82F08}" destId="{DDC448BE-441F-403A-B7D8-26A198EC9AB5}" srcOrd="9" destOrd="0" presId="urn:microsoft.com/office/officeart/2011/layout/TabList"/>
    <dgm:cxn modelId="{E9FEE2AE-4FCF-4F80-9B0E-FBAE052AD68F}" type="presParOf" srcId="{21D5CD0B-6209-43D0-B0E1-EFB50AF82F08}" destId="{0A936005-C420-4FFC-887D-BD40A470F9CC}" srcOrd="10" destOrd="0" presId="urn:microsoft.com/office/officeart/2011/layout/TabList"/>
    <dgm:cxn modelId="{9C91732D-6D0C-4F44-BE17-F9DAFA2A308B}" type="presParOf" srcId="{0A936005-C420-4FFC-887D-BD40A470F9CC}" destId="{068755A1-F042-45E8-905C-8B044F916A9C}" srcOrd="0" destOrd="0" presId="urn:microsoft.com/office/officeart/2011/layout/TabList"/>
    <dgm:cxn modelId="{0D144F05-FA88-4381-BCA2-9947D40E0AC0}" type="presParOf" srcId="{0A936005-C420-4FFC-887D-BD40A470F9CC}" destId="{E3A65B95-D2D5-42CF-8A48-7358DE3CE8D1}" srcOrd="1" destOrd="0" presId="urn:microsoft.com/office/officeart/2011/layout/TabList"/>
    <dgm:cxn modelId="{93DDAE37-C939-4A70-87BE-260A8545DBAB}" type="presParOf" srcId="{0A936005-C420-4FFC-887D-BD40A470F9CC}" destId="{6D80268B-6123-449F-8699-DDAE7A7CEAB8}"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0268B-6123-449F-8699-DDAE7A7CEAB8}">
      <dsp:nvSpPr>
        <dsp:cNvPr id="0" name=""/>
        <dsp:cNvSpPr/>
      </dsp:nvSpPr>
      <dsp:spPr>
        <a:xfrm>
          <a:off x="0" y="5216209"/>
          <a:ext cx="7386401" cy="0"/>
        </a:xfrm>
        <a:prstGeom prst="line">
          <a:avLst/>
        </a:pr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D7E4CBA-D452-4230-9301-FD90318C948A}">
      <dsp:nvSpPr>
        <dsp:cNvPr id="0" name=""/>
        <dsp:cNvSpPr/>
      </dsp:nvSpPr>
      <dsp:spPr>
        <a:xfrm>
          <a:off x="0" y="4339947"/>
          <a:ext cx="7386401" cy="0"/>
        </a:xfrm>
        <a:prstGeom prst="line">
          <a:avLst/>
        </a:pr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CBF0EDE-07E4-4CC1-BAA6-9C0080551B63}">
      <dsp:nvSpPr>
        <dsp:cNvPr id="0" name=""/>
        <dsp:cNvSpPr/>
      </dsp:nvSpPr>
      <dsp:spPr>
        <a:xfrm>
          <a:off x="0" y="3463686"/>
          <a:ext cx="7386401" cy="0"/>
        </a:xfrm>
        <a:prstGeom prst="line">
          <a:avLst/>
        </a:prstGeom>
        <a:noFill/>
        <a:ln w="25400" cap="flat" cmpd="sng" algn="ctr">
          <a:solidFill>
            <a:srgbClr val="C0504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16C5FEA-E2FC-4A09-8DB4-C0B969A8EC49}">
      <dsp:nvSpPr>
        <dsp:cNvPr id="0" name=""/>
        <dsp:cNvSpPr/>
      </dsp:nvSpPr>
      <dsp:spPr>
        <a:xfrm>
          <a:off x="0" y="2587424"/>
          <a:ext cx="7386401" cy="0"/>
        </a:xfrm>
        <a:prstGeom prst="line">
          <a:avLst/>
        </a:prstGeom>
        <a:noFill/>
        <a:ln w="25400" cap="flat" cmpd="sng" algn="ctr">
          <a:solidFill>
            <a:srgbClr val="C0504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E5C78C6-EB78-4542-B0D4-C393B349CBAC}">
      <dsp:nvSpPr>
        <dsp:cNvPr id="0" name=""/>
        <dsp:cNvSpPr/>
      </dsp:nvSpPr>
      <dsp:spPr>
        <a:xfrm>
          <a:off x="0" y="1711163"/>
          <a:ext cx="7386401" cy="0"/>
        </a:xfrm>
        <a:prstGeom prst="line">
          <a:avLst/>
        </a:prstGeom>
        <a:noFill/>
        <a:ln w="25400" cap="flat" cmpd="sng" algn="ctr">
          <a:solidFill>
            <a:srgbClr val="C0504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02F59DE-F364-40AF-8305-B7879200AE39}">
      <dsp:nvSpPr>
        <dsp:cNvPr id="0" name=""/>
        <dsp:cNvSpPr/>
      </dsp:nvSpPr>
      <dsp:spPr>
        <a:xfrm>
          <a:off x="0" y="834901"/>
          <a:ext cx="7386401" cy="0"/>
        </a:xfrm>
        <a:prstGeom prst="line">
          <a:avLst/>
        </a:prstGeom>
        <a:noFill/>
        <a:ln w="25400" cap="flat" cmpd="sng" algn="ctr">
          <a:solidFill>
            <a:srgbClr val="C0504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5A06137-0235-4BF8-9843-51549B1E97F3}">
      <dsp:nvSpPr>
        <dsp:cNvPr id="0" name=""/>
        <dsp:cNvSpPr/>
      </dsp:nvSpPr>
      <dsp:spPr>
        <a:xfrm>
          <a:off x="1920464" y="366"/>
          <a:ext cx="5465936" cy="83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GB" sz="2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Set up meeting with leads from involved agencies and reviewers</a:t>
          </a:r>
        </a:p>
      </dsp:txBody>
      <dsp:txXfrm>
        <a:off x="1920464" y="366"/>
        <a:ext cx="5465936" cy="834534"/>
      </dsp:txXfrm>
    </dsp:sp>
    <dsp:sp modelId="{0363E48E-38A8-42F3-B7A7-27AF1D7D1EBC}">
      <dsp:nvSpPr>
        <dsp:cNvPr id="0" name=""/>
        <dsp:cNvSpPr/>
      </dsp:nvSpPr>
      <dsp:spPr>
        <a:xfrm>
          <a:off x="0" y="7418"/>
          <a:ext cx="1920464" cy="834534"/>
        </a:xfrm>
        <a:prstGeom prst="round2SameRect">
          <a:avLst>
            <a:gd name="adj1" fmla="val 16670"/>
            <a:gd name="adj2" fmla="val 0"/>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panose="020B0604020202020204" pitchFamily="34" charset="0"/>
              <a:ea typeface="+mn-ea"/>
              <a:cs typeface="Arial" panose="020B0604020202020204" pitchFamily="34" charset="0"/>
            </a:rPr>
            <a:t>2</a:t>
          </a:r>
          <a:endParaRPr lang="en-GB" sz="2400" kern="1200" dirty="0">
            <a:solidFill>
              <a:sysClr val="window" lastClr="FFFFFF"/>
            </a:solidFill>
            <a:latin typeface="Arial" panose="020B0604020202020204" pitchFamily="34" charset="0"/>
            <a:ea typeface="+mn-ea"/>
            <a:cs typeface="Arial" panose="020B0604020202020204" pitchFamily="34" charset="0"/>
          </a:endParaRPr>
        </a:p>
      </dsp:txBody>
      <dsp:txXfrm>
        <a:off x="40746" y="48164"/>
        <a:ext cx="1838972" cy="793788"/>
      </dsp:txXfrm>
    </dsp:sp>
    <dsp:sp modelId="{C6BE630D-78C7-4175-8BF2-788B8ACF57D7}">
      <dsp:nvSpPr>
        <dsp:cNvPr id="0" name=""/>
        <dsp:cNvSpPr/>
      </dsp:nvSpPr>
      <dsp:spPr>
        <a:xfrm>
          <a:off x="1920464" y="876628"/>
          <a:ext cx="5465936" cy="83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GB" sz="2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Share chronology and key records with reviewers; send out invites for meetings</a:t>
          </a:r>
        </a:p>
      </dsp:txBody>
      <dsp:txXfrm>
        <a:off x="1920464" y="876628"/>
        <a:ext cx="5465936" cy="834534"/>
      </dsp:txXfrm>
    </dsp:sp>
    <dsp:sp modelId="{59A1C5AC-3A60-4036-BA3A-109A4581C6A1}">
      <dsp:nvSpPr>
        <dsp:cNvPr id="0" name=""/>
        <dsp:cNvSpPr/>
      </dsp:nvSpPr>
      <dsp:spPr>
        <a:xfrm>
          <a:off x="0" y="876628"/>
          <a:ext cx="1920464" cy="834534"/>
        </a:xfrm>
        <a:prstGeom prst="round2SameRect">
          <a:avLst>
            <a:gd name="adj1" fmla="val 16670"/>
            <a:gd name="adj2" fmla="val 0"/>
          </a:avLst>
        </a:prstGeom>
        <a:solidFill>
          <a:srgbClr val="C0504D">
            <a:hueOff val="936304"/>
            <a:satOff val="-1168"/>
            <a:lumOff val="275"/>
            <a:alphaOff val="0"/>
          </a:srgbClr>
        </a:solidFill>
        <a:ln w="25400" cap="flat" cmpd="sng" algn="ctr">
          <a:solidFill>
            <a:srgbClr val="C0504D">
              <a:hueOff val="936304"/>
              <a:satOff val="-1168"/>
              <a:lumOff val="275"/>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panose="020B0604020202020204" pitchFamily="34" charset="0"/>
              <a:ea typeface="+mn-ea"/>
              <a:cs typeface="Arial" panose="020B0604020202020204" pitchFamily="34" charset="0"/>
            </a:rPr>
            <a:t>2</a:t>
          </a:r>
          <a:endParaRPr lang="en-GB" sz="2400" kern="1200" dirty="0">
            <a:solidFill>
              <a:sysClr val="window" lastClr="FFFFFF"/>
            </a:solidFill>
            <a:latin typeface="Arial" panose="020B0604020202020204" pitchFamily="34" charset="0"/>
            <a:ea typeface="+mn-ea"/>
            <a:cs typeface="Arial" panose="020B0604020202020204" pitchFamily="34" charset="0"/>
          </a:endParaRPr>
        </a:p>
      </dsp:txBody>
      <dsp:txXfrm>
        <a:off x="40746" y="917374"/>
        <a:ext cx="1838972" cy="793788"/>
      </dsp:txXfrm>
    </dsp:sp>
    <dsp:sp modelId="{F5E0C2D4-6791-4D3C-944C-810C8E6D60DF}">
      <dsp:nvSpPr>
        <dsp:cNvPr id="0" name=""/>
        <dsp:cNvSpPr/>
      </dsp:nvSpPr>
      <dsp:spPr>
        <a:xfrm>
          <a:off x="1920464" y="1736699"/>
          <a:ext cx="5465936" cy="83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GB" sz="2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Reviewers produce Early Analysis Report </a:t>
          </a:r>
        </a:p>
      </dsp:txBody>
      <dsp:txXfrm>
        <a:off x="1920464" y="1736699"/>
        <a:ext cx="5465936" cy="834534"/>
      </dsp:txXfrm>
    </dsp:sp>
    <dsp:sp modelId="{4F7529CE-6636-4C16-8FDF-888C374F2FEF}">
      <dsp:nvSpPr>
        <dsp:cNvPr id="0" name=""/>
        <dsp:cNvSpPr/>
      </dsp:nvSpPr>
      <dsp:spPr>
        <a:xfrm>
          <a:off x="0" y="1752889"/>
          <a:ext cx="1920464" cy="834534"/>
        </a:xfrm>
        <a:prstGeom prst="round2SameRect">
          <a:avLst>
            <a:gd name="adj1" fmla="val 16670"/>
            <a:gd name="adj2" fmla="val 0"/>
          </a:avLst>
        </a:prstGeom>
        <a:solidFill>
          <a:srgbClr val="C0504D">
            <a:hueOff val="1872608"/>
            <a:satOff val="-2336"/>
            <a:lumOff val="549"/>
            <a:alphaOff val="0"/>
          </a:srgbClr>
        </a:solidFill>
        <a:ln w="25400" cap="flat" cmpd="sng" algn="ctr">
          <a:solidFill>
            <a:srgbClr val="C0504D">
              <a:hueOff val="1872608"/>
              <a:satOff val="-2336"/>
              <a:lumOff val="549"/>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panose="020B0604020202020204" pitchFamily="34" charset="0"/>
              <a:ea typeface="+mn-ea"/>
              <a:cs typeface="Arial" panose="020B0604020202020204" pitchFamily="34" charset="0"/>
            </a:rPr>
            <a:t>3</a:t>
          </a:r>
          <a:endParaRPr lang="en-GB" sz="2400" kern="1200" dirty="0">
            <a:solidFill>
              <a:sysClr val="window" lastClr="FFFFFF"/>
            </a:solidFill>
            <a:latin typeface="Arial" panose="020B0604020202020204" pitchFamily="34" charset="0"/>
            <a:ea typeface="+mn-ea"/>
            <a:cs typeface="Arial" panose="020B0604020202020204" pitchFamily="34" charset="0"/>
          </a:endParaRPr>
        </a:p>
      </dsp:txBody>
      <dsp:txXfrm>
        <a:off x="40746" y="1793635"/>
        <a:ext cx="1838972" cy="793788"/>
      </dsp:txXfrm>
    </dsp:sp>
    <dsp:sp modelId="{601EA9FE-0F21-4F5E-BD91-02D6E2F6C51F}">
      <dsp:nvSpPr>
        <dsp:cNvPr id="0" name=""/>
        <dsp:cNvSpPr/>
      </dsp:nvSpPr>
      <dsp:spPr>
        <a:xfrm>
          <a:off x="1920464" y="2629151"/>
          <a:ext cx="5465936" cy="83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GB" sz="2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Structured multi-agency workshop</a:t>
          </a:r>
        </a:p>
      </dsp:txBody>
      <dsp:txXfrm>
        <a:off x="1920464" y="2629151"/>
        <a:ext cx="5465936" cy="834534"/>
      </dsp:txXfrm>
    </dsp:sp>
    <dsp:sp modelId="{C91D771B-BE50-48D6-80B1-CE093192B79B}">
      <dsp:nvSpPr>
        <dsp:cNvPr id="0" name=""/>
        <dsp:cNvSpPr/>
      </dsp:nvSpPr>
      <dsp:spPr>
        <a:xfrm>
          <a:off x="0" y="2629151"/>
          <a:ext cx="1920464" cy="834534"/>
        </a:xfrm>
        <a:prstGeom prst="round2SameRect">
          <a:avLst>
            <a:gd name="adj1" fmla="val 16670"/>
            <a:gd name="adj2" fmla="val 0"/>
          </a:avLst>
        </a:prstGeom>
        <a:solidFill>
          <a:srgbClr val="C0504D">
            <a:hueOff val="2808911"/>
            <a:satOff val="-3503"/>
            <a:lumOff val="824"/>
            <a:alphaOff val="0"/>
          </a:srgbClr>
        </a:solidFill>
        <a:ln w="25400" cap="flat" cmpd="sng" algn="ctr">
          <a:solidFill>
            <a:srgbClr val="C0504D">
              <a:hueOff val="2808911"/>
              <a:satOff val="-3503"/>
              <a:lumOff val="824"/>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panose="020B0604020202020204" pitchFamily="34" charset="0"/>
              <a:ea typeface="+mn-ea"/>
              <a:cs typeface="Arial" panose="020B0604020202020204" pitchFamily="34" charset="0"/>
            </a:rPr>
            <a:t>4</a:t>
          </a:r>
          <a:endParaRPr lang="en-GB" sz="2400" kern="1200" dirty="0">
            <a:solidFill>
              <a:sysClr val="window" lastClr="FFFFFF"/>
            </a:solidFill>
            <a:latin typeface="Arial" panose="020B0604020202020204" pitchFamily="34" charset="0"/>
            <a:ea typeface="+mn-ea"/>
            <a:cs typeface="Arial" panose="020B0604020202020204" pitchFamily="34" charset="0"/>
          </a:endParaRPr>
        </a:p>
      </dsp:txBody>
      <dsp:txXfrm>
        <a:off x="40746" y="2669897"/>
        <a:ext cx="1838972" cy="793788"/>
      </dsp:txXfrm>
    </dsp:sp>
    <dsp:sp modelId="{76AD10E3-B1A9-4A21-84BF-7833D66ADF5D}">
      <dsp:nvSpPr>
        <dsp:cNvPr id="0" name=""/>
        <dsp:cNvSpPr/>
      </dsp:nvSpPr>
      <dsp:spPr>
        <a:xfrm>
          <a:off x="1920464" y="3570690"/>
          <a:ext cx="5465936" cy="834534"/>
        </a:xfrm>
        <a:prstGeom prst="rect">
          <a:avLst/>
        </a:prstGeom>
        <a:noFill/>
        <a:ln w="25400" cap="flat" cmpd="sng" algn="ctr">
          <a:solidFill>
            <a:srgbClr val="C0504D">
              <a:hueOff val="4681519"/>
              <a:satOff val="-5839"/>
              <a:lumOff val="1373"/>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solidFill>
              <a:latin typeface="Arial" panose="020B0604020202020204" pitchFamily="34" charset="0"/>
              <a:ea typeface="+mn-ea"/>
              <a:cs typeface="Arial" panose="020B0604020202020204" pitchFamily="34" charset="0"/>
            </a:rPr>
            <a:t>Input from agency leads to confirm systems findings </a:t>
          </a:r>
          <a:endParaRPr lang="en-GB" sz="2400" kern="1200" dirty="0">
            <a:solidFill>
              <a:sysClr val="windowText" lastClr="000000"/>
            </a:solidFill>
            <a:latin typeface="Arial" panose="020B0604020202020204" pitchFamily="34" charset="0"/>
            <a:ea typeface="+mn-ea"/>
            <a:cs typeface="Arial" panose="020B0604020202020204" pitchFamily="34" charset="0"/>
          </a:endParaRPr>
        </a:p>
      </dsp:txBody>
      <dsp:txXfrm>
        <a:off x="1920464" y="3570690"/>
        <a:ext cx="5465936" cy="834534"/>
      </dsp:txXfrm>
    </dsp:sp>
    <dsp:sp modelId="{BC758817-B4DC-4476-86FB-95F584A0AB3A}">
      <dsp:nvSpPr>
        <dsp:cNvPr id="0" name=""/>
        <dsp:cNvSpPr/>
      </dsp:nvSpPr>
      <dsp:spPr>
        <a:xfrm>
          <a:off x="0" y="3505412"/>
          <a:ext cx="1920464" cy="834534"/>
        </a:xfrm>
        <a:prstGeom prst="round2SameRect">
          <a:avLst>
            <a:gd name="adj1" fmla="val 16670"/>
            <a:gd name="adj2" fmla="val 0"/>
          </a:avLst>
        </a:prstGeom>
        <a:solidFill>
          <a:srgbClr val="C0504D">
            <a:hueOff val="4681519"/>
            <a:satOff val="-5839"/>
            <a:lumOff val="1373"/>
            <a:alphaOff val="0"/>
          </a:srgbClr>
        </a:solidFill>
        <a:ln w="25400" cap="flat" cmpd="sng" algn="ctr">
          <a:solidFill>
            <a:srgbClr val="C0504D">
              <a:hueOff val="4681519"/>
              <a:satOff val="-5839"/>
              <a:lumOff val="137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panose="020B0604020202020204" pitchFamily="34" charset="0"/>
              <a:ea typeface="+mn-ea"/>
              <a:cs typeface="Arial" panose="020B0604020202020204" pitchFamily="34" charset="0"/>
            </a:rPr>
            <a:t>5</a:t>
          </a:r>
          <a:endParaRPr lang="en-GB" sz="2400" kern="1200" dirty="0">
            <a:solidFill>
              <a:sysClr val="window" lastClr="FFFFFF"/>
            </a:solidFill>
            <a:latin typeface="Arial" panose="020B0604020202020204" pitchFamily="34" charset="0"/>
            <a:ea typeface="+mn-ea"/>
            <a:cs typeface="Arial" panose="020B0604020202020204" pitchFamily="34" charset="0"/>
          </a:endParaRPr>
        </a:p>
      </dsp:txBody>
      <dsp:txXfrm>
        <a:off x="40746" y="3546158"/>
        <a:ext cx="1838972" cy="793788"/>
      </dsp:txXfrm>
    </dsp:sp>
    <dsp:sp modelId="{068755A1-F042-45E8-905C-8B044F916A9C}">
      <dsp:nvSpPr>
        <dsp:cNvPr id="0" name=""/>
        <dsp:cNvSpPr/>
      </dsp:nvSpPr>
      <dsp:spPr>
        <a:xfrm>
          <a:off x="1920464" y="4381674"/>
          <a:ext cx="5465936" cy="83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GB" sz="2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Reviewers produce brief systems findings report</a:t>
          </a:r>
        </a:p>
      </dsp:txBody>
      <dsp:txXfrm>
        <a:off x="1920464" y="4381674"/>
        <a:ext cx="5465936" cy="834534"/>
      </dsp:txXfrm>
    </dsp:sp>
    <dsp:sp modelId="{E3A65B95-D2D5-42CF-8A48-7358DE3CE8D1}">
      <dsp:nvSpPr>
        <dsp:cNvPr id="0" name=""/>
        <dsp:cNvSpPr/>
      </dsp:nvSpPr>
      <dsp:spPr>
        <a:xfrm>
          <a:off x="0" y="4381674"/>
          <a:ext cx="1920464" cy="834534"/>
        </a:xfrm>
        <a:prstGeom prst="round2SameRect">
          <a:avLst>
            <a:gd name="adj1" fmla="val 16670"/>
            <a:gd name="adj2" fmla="val 0"/>
          </a:avLst>
        </a:prstGeom>
        <a:solidFill>
          <a:srgbClr val="C0504D">
            <a:hueOff val="4681519"/>
            <a:satOff val="-5839"/>
            <a:lumOff val="1373"/>
            <a:alphaOff val="0"/>
          </a:srgbClr>
        </a:solidFill>
        <a:ln w="25400" cap="flat" cmpd="sng" algn="ctr">
          <a:solidFill>
            <a:srgbClr val="C0504D">
              <a:hueOff val="4681519"/>
              <a:satOff val="-5839"/>
              <a:lumOff val="137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panose="020B0604020202020204" pitchFamily="34" charset="0"/>
              <a:ea typeface="+mn-ea"/>
              <a:cs typeface="Arial" panose="020B0604020202020204" pitchFamily="34" charset="0"/>
            </a:rPr>
            <a:t>5</a:t>
          </a:r>
          <a:endParaRPr lang="en-GB" sz="2400" kern="1200" dirty="0">
            <a:solidFill>
              <a:sysClr val="window" lastClr="FFFFFF"/>
            </a:solidFill>
            <a:latin typeface="Arial" panose="020B0604020202020204" pitchFamily="34" charset="0"/>
            <a:ea typeface="+mn-ea"/>
            <a:cs typeface="Arial" panose="020B0604020202020204" pitchFamily="34" charset="0"/>
          </a:endParaRPr>
        </a:p>
      </dsp:txBody>
      <dsp:txXfrm>
        <a:off x="40746" y="4422420"/>
        <a:ext cx="1838972" cy="793788"/>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5E2E0-B096-C144-BCF9-7E4DC71EA9F0}" type="datetimeFigureOut">
              <a:rPr lang="en-US" smtClean="0"/>
              <a:t>7/7/2023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C6A34-4783-9149-B470-B7E8FB52D9A6}" type="slidenum">
              <a:rPr lang="en-US" smtClean="0"/>
              <a:t>‹#›</a:t>
            </a:fld>
            <a:endParaRPr lang="en-US"/>
          </a:p>
        </p:txBody>
      </p:sp>
    </p:spTree>
    <p:extLst>
      <p:ext uri="{BB962C8B-B14F-4D97-AF65-F5344CB8AC3E}">
        <p14:creationId xmlns:p14="http://schemas.microsoft.com/office/powerpoint/2010/main" val="36521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short slide pack provides an overview of the key tools and how they are used at different points in the review process.</a:t>
            </a:r>
          </a:p>
          <a:p>
            <a:endParaRPr lang="en-GB" dirty="0"/>
          </a:p>
        </p:txBody>
      </p:sp>
      <p:sp>
        <p:nvSpPr>
          <p:cNvPr id="4" name="Slide Number Placeholder 3"/>
          <p:cNvSpPr>
            <a:spLocks noGrp="1"/>
          </p:cNvSpPr>
          <p:nvPr>
            <p:ph type="sldNum" sz="quarter" idx="5"/>
          </p:nvPr>
        </p:nvSpPr>
        <p:spPr/>
        <p:txBody>
          <a:bodyPr/>
          <a:lstStyle/>
          <a:p>
            <a:fld id="{CB7C6A34-4783-9149-B470-B7E8FB52D9A6}" type="slidenum">
              <a:rPr lang="en-US" smtClean="0"/>
              <a:t>1</a:t>
            </a:fld>
            <a:endParaRPr lang="en-US"/>
          </a:p>
        </p:txBody>
      </p:sp>
    </p:spTree>
    <p:extLst>
      <p:ext uri="{BB962C8B-B14F-4D97-AF65-F5344CB8AC3E}">
        <p14:creationId xmlns:p14="http://schemas.microsoft.com/office/powerpoint/2010/main" val="211297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Seven training modules are available. </a:t>
            </a:r>
          </a:p>
          <a:p>
            <a:endParaRPr lang="en-GB" dirty="0"/>
          </a:p>
        </p:txBody>
      </p:sp>
      <p:sp>
        <p:nvSpPr>
          <p:cNvPr id="4" name="Slide Number Placeholder 3"/>
          <p:cNvSpPr>
            <a:spLocks noGrp="1"/>
          </p:cNvSpPr>
          <p:nvPr>
            <p:ph type="sldNum" sz="quarter" idx="5"/>
          </p:nvPr>
        </p:nvSpPr>
        <p:spPr/>
        <p:txBody>
          <a:bodyPr/>
          <a:lstStyle/>
          <a:p>
            <a:fld id="{CB7C6A34-4783-9149-B470-B7E8FB52D9A6}" type="slidenum">
              <a:rPr lang="en-US" smtClean="0"/>
              <a:t>2</a:t>
            </a:fld>
            <a:endParaRPr lang="en-US"/>
          </a:p>
        </p:txBody>
      </p:sp>
    </p:spTree>
    <p:extLst>
      <p:ext uri="{BB962C8B-B14F-4D97-AF65-F5344CB8AC3E}">
        <p14:creationId xmlns:p14="http://schemas.microsoft.com/office/powerpoint/2010/main" val="166547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selection of published SAR reports that have used the SAR in Rapid Time methodology. </a:t>
            </a:r>
          </a:p>
          <a:p>
            <a:endParaRPr lang="en-GB" dirty="0"/>
          </a:p>
        </p:txBody>
      </p:sp>
      <p:sp>
        <p:nvSpPr>
          <p:cNvPr id="4" name="Slide Number Placeholder 3"/>
          <p:cNvSpPr>
            <a:spLocks noGrp="1"/>
          </p:cNvSpPr>
          <p:nvPr>
            <p:ph type="sldNum" sz="quarter" idx="5"/>
          </p:nvPr>
        </p:nvSpPr>
        <p:spPr/>
        <p:txBody>
          <a:bodyPr/>
          <a:lstStyle/>
          <a:p>
            <a:fld id="{CB7C6A34-4783-9149-B470-B7E8FB52D9A6}" type="slidenum">
              <a:rPr lang="en-US" smtClean="0"/>
              <a:t>3</a:t>
            </a:fld>
            <a:endParaRPr lang="en-US"/>
          </a:p>
        </p:txBody>
      </p:sp>
    </p:spTree>
    <p:extLst>
      <p:ext uri="{BB962C8B-B14F-4D97-AF65-F5344CB8AC3E}">
        <p14:creationId xmlns:p14="http://schemas.microsoft.com/office/powerpoint/2010/main" val="6696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tool outlines the key phases of the review and identifies the tools and templates that can be used to support each phase.</a:t>
            </a:r>
          </a:p>
          <a:p>
            <a:endParaRPr lang="en-GB" dirty="0"/>
          </a:p>
        </p:txBody>
      </p:sp>
      <p:sp>
        <p:nvSpPr>
          <p:cNvPr id="4" name="Slide Number Placeholder 3"/>
          <p:cNvSpPr>
            <a:spLocks noGrp="1"/>
          </p:cNvSpPr>
          <p:nvPr>
            <p:ph type="sldNum" sz="quarter" idx="5"/>
          </p:nvPr>
        </p:nvSpPr>
        <p:spPr/>
        <p:txBody>
          <a:bodyPr/>
          <a:lstStyle/>
          <a:p>
            <a:fld id="{CB7C6A34-4783-9149-B470-B7E8FB52D9A6}" type="slidenum">
              <a:rPr lang="en-US" smtClean="0"/>
              <a:t>4</a:t>
            </a:fld>
            <a:endParaRPr lang="en-US"/>
          </a:p>
        </p:txBody>
      </p:sp>
    </p:spTree>
    <p:extLst>
      <p:ext uri="{BB962C8B-B14F-4D97-AF65-F5344CB8AC3E}">
        <p14:creationId xmlns:p14="http://schemas.microsoft.com/office/powerpoint/2010/main" val="59433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SAR in Rapid Time process can be slotted into the usual SAB processes which are undertaken at the outset to select referrals and engage families and the usual SAB governance processes at the end which subsequently lead to improvements and action planning, following the sign-off of the report by the Board.</a:t>
            </a:r>
          </a:p>
          <a:p>
            <a:endParaRPr lang="en-GB" dirty="0"/>
          </a:p>
        </p:txBody>
      </p:sp>
      <p:sp>
        <p:nvSpPr>
          <p:cNvPr id="4" name="Slide Number Placeholder 3"/>
          <p:cNvSpPr>
            <a:spLocks noGrp="1"/>
          </p:cNvSpPr>
          <p:nvPr>
            <p:ph type="sldNum" sz="quarter" idx="5"/>
          </p:nvPr>
        </p:nvSpPr>
        <p:spPr/>
        <p:txBody>
          <a:bodyPr/>
          <a:lstStyle/>
          <a:p>
            <a:fld id="{CB7C6A34-4783-9149-B470-B7E8FB52D9A6}" type="slidenum">
              <a:rPr lang="en-US" smtClean="0"/>
              <a:t>5</a:t>
            </a:fld>
            <a:endParaRPr lang="en-US"/>
          </a:p>
        </p:txBody>
      </p:sp>
    </p:spTree>
    <p:extLst>
      <p:ext uri="{BB962C8B-B14F-4D97-AF65-F5344CB8AC3E}">
        <p14:creationId xmlns:p14="http://schemas.microsoft.com/office/powerpoint/2010/main" val="4152552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the 10 SAR in Rapid Time tools and templates which are now available on the SCIE website at https://www.scie.org.uk/safeguarding/adults/reviews/in-rapid-time/tools-templates </a:t>
            </a:r>
            <a:endParaRPr lang="en-US" dirty="0">
              <a:highlight>
                <a:srgbClr val="FFFF00"/>
              </a:highlight>
            </a:endParaRPr>
          </a:p>
          <a:p>
            <a:endParaRPr lang="en-GB" dirty="0"/>
          </a:p>
        </p:txBody>
      </p:sp>
      <p:sp>
        <p:nvSpPr>
          <p:cNvPr id="4" name="Slide Number Placeholder 3"/>
          <p:cNvSpPr>
            <a:spLocks noGrp="1"/>
          </p:cNvSpPr>
          <p:nvPr>
            <p:ph type="sldNum" sz="quarter" idx="5"/>
          </p:nvPr>
        </p:nvSpPr>
        <p:spPr/>
        <p:txBody>
          <a:bodyPr/>
          <a:lstStyle/>
          <a:p>
            <a:fld id="{CB7C6A34-4783-9149-B470-B7E8FB52D9A6}" type="slidenum">
              <a:rPr lang="en-US" smtClean="0"/>
              <a:t>6</a:t>
            </a:fld>
            <a:endParaRPr lang="en-US"/>
          </a:p>
        </p:txBody>
      </p:sp>
    </p:spTree>
    <p:extLst>
      <p:ext uri="{BB962C8B-B14F-4D97-AF65-F5344CB8AC3E}">
        <p14:creationId xmlns:p14="http://schemas.microsoft.com/office/powerpoint/2010/main" val="1510819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file:////Users/paul/WORK/03.%20ONGOING/1266-D1S%20CALVERTS%20SCIE%20WORD%20TEMPLATES/BUILD/FILES%20IN/INDESIGN/scie-logo.png"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file:////Users/paul/WORK/03.%20ONGOING/1266-D1S%20CALVERTS%20SCIE%20WORD%20TEMPLATES/BUILD/FILES%20IN/INDESIGN/scie-logo.png"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file:////Users/paul/WORK/03.%20ONGOING/1266-D1S%20CALVERTS%20SCIE%20WORD%20TEMPLATES/BUILD/FILES%20IN/INDESIGN/scie-logo.pn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file:////Users/paul/WORK/03.%20ONGOING/1266-D1S%20CALVERTS%20SCIE%20WORD%20TEMPLATES/BUILD/FILES%20IN/INDESIGN/scie-logo.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59B99F9-E97F-415F-84A6-68E0FF4663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a:extLst>
              <a:ext uri="{FF2B5EF4-FFF2-40B4-BE49-F238E27FC236}">
                <a16:creationId xmlns:a16="http://schemas.microsoft.com/office/drawing/2014/main" id="{1BB5D53E-8B3A-46AD-BF65-3274D5A1FFEC}"/>
              </a:ext>
            </a:extLst>
          </p:cNvPr>
          <p:cNvSpPr txBox="1">
            <a:spLocks noChangeArrowheads="1"/>
          </p:cNvSpPr>
          <p:nvPr userDrawn="1"/>
        </p:nvSpPr>
        <p:spPr bwMode="auto">
          <a:xfrm>
            <a:off x="4975226" y="6257926"/>
            <a:ext cx="406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Care and Health Improvement programme</a:t>
            </a:r>
          </a:p>
        </p:txBody>
      </p:sp>
      <p:pic>
        <p:nvPicPr>
          <p:cNvPr id="5" name="Picture 8" descr="A picture containing text&#10;&#10;Description automatically generated">
            <a:extLst>
              <a:ext uri="{FF2B5EF4-FFF2-40B4-BE49-F238E27FC236}">
                <a16:creationId xmlns:a16="http://schemas.microsoft.com/office/drawing/2014/main" id="{DE66ED11-0DE3-490C-AED6-B5E76BA3063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24014" y="104775"/>
            <a:ext cx="17287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3322" y="1495779"/>
            <a:ext cx="5161588" cy="3490149"/>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74903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bullet copy 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30B7CD6C-B9BB-947B-6FC4-77E2A809E4C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6525" y="1388603"/>
            <a:ext cx="6234709" cy="5473882"/>
          </a:xfrm>
          <a:prstGeom prst="rect">
            <a:avLst/>
          </a:prstGeom>
          <a:noFill/>
          <a:ln>
            <a:noFill/>
          </a:ln>
        </p:spPr>
      </p:pic>
      <p:sp>
        <p:nvSpPr>
          <p:cNvPr id="4" name="Content Placeholder 3">
            <a:extLst>
              <a:ext uri="{FF2B5EF4-FFF2-40B4-BE49-F238E27FC236}">
                <a16:creationId xmlns:a16="http://schemas.microsoft.com/office/drawing/2014/main" id="{AC50557A-9222-BF04-1DFF-6589C1B55B08}"/>
              </a:ext>
            </a:extLst>
          </p:cNvPr>
          <p:cNvSpPr>
            <a:spLocks noGrp="1"/>
          </p:cNvSpPr>
          <p:nvPr>
            <p:ph sz="half" idx="2" hasCustomPrompt="1"/>
          </p:nvPr>
        </p:nvSpPr>
        <p:spPr>
          <a:xfrm>
            <a:off x="540001" y="1988840"/>
            <a:ext cx="6983999" cy="4131528"/>
          </a:xfrm>
          <a:prstGeom prst="rect">
            <a:avLst/>
          </a:prstGeom>
        </p:spPr>
        <p:txBody>
          <a:bodyPr>
            <a:normAutofit/>
          </a:bodyPr>
          <a:lstStyle>
            <a:lvl1pPr marL="342900" indent="-342900">
              <a:buClr>
                <a:srgbClr val="5B8EDB"/>
              </a:buClr>
              <a:buFont typeface="Arial" panose="020B0604020202020204" pitchFamily="34" charset="0"/>
              <a:buChar char="•"/>
              <a:defRPr sz="2000">
                <a:latin typeface="Arial" panose="020B0604020202020204" pitchFamily="34" charset="0"/>
                <a:cs typeface="Arial" panose="020B0604020202020204" pitchFamily="34" charset="0"/>
              </a:defRPr>
            </a:lvl1pPr>
          </a:lstStyle>
          <a:p>
            <a:pPr lvl="0"/>
            <a:r>
              <a:rPr lang="en-GB" dirty="0"/>
              <a:t>Standard bullet point Arial Regular 20pt</a:t>
            </a:r>
          </a:p>
          <a:p>
            <a:pPr lvl="0"/>
            <a:endParaRPr lang="en-US" dirty="0"/>
          </a:p>
        </p:txBody>
      </p:sp>
      <p:sp>
        <p:nvSpPr>
          <p:cNvPr id="13" name="Title Placeholder 1">
            <a:extLst>
              <a:ext uri="{FF2B5EF4-FFF2-40B4-BE49-F238E27FC236}">
                <a16:creationId xmlns:a16="http://schemas.microsoft.com/office/drawing/2014/main" id="{4A371F46-4DA2-9620-A3F7-797A0B4FE781}"/>
              </a:ext>
            </a:extLst>
          </p:cNvPr>
          <p:cNvSpPr>
            <a:spLocks noGrp="1"/>
          </p:cNvSpPr>
          <p:nvPr>
            <p:ph type="title" hasCustomPrompt="1"/>
          </p:nvPr>
        </p:nvSpPr>
        <p:spPr>
          <a:xfrm>
            <a:off x="540000" y="1260000"/>
            <a:ext cx="6983999" cy="656832"/>
          </a:xfrm>
          <a:prstGeom prst="rect">
            <a:avLst/>
          </a:prstGeom>
        </p:spPr>
        <p:txBody>
          <a:bodyPr vert="horz" lIns="91440" tIns="45720" rIns="91440" bIns="45720" rtlCol="0" anchor="ctr">
            <a:normAutofit/>
          </a:bodyPr>
          <a:lstStyle>
            <a:lvl1pPr>
              <a:defRPr sz="2000" b="1">
                <a:solidFill>
                  <a:schemeClr val="tx1"/>
                </a:solidFill>
                <a:latin typeface="Arial" panose="020B0604020202020204" pitchFamily="34" charset="0"/>
                <a:cs typeface="Arial" panose="020B0604020202020204" pitchFamily="34" charset="0"/>
              </a:defRPr>
            </a:lvl1pPr>
          </a:lstStyle>
          <a:p>
            <a:r>
              <a:rPr lang="en-GB" dirty="0"/>
              <a:t>Heading level 2 Arial Bold 20pt</a:t>
            </a:r>
            <a:endParaRPr lang="en-US" dirty="0"/>
          </a:p>
        </p:txBody>
      </p:sp>
      <p:pic>
        <p:nvPicPr>
          <p:cNvPr id="14" name="scie-logo.png" descr="A close up of a logo&#10;&#10;Description automatically generated">
            <a:extLst>
              <a:ext uri="{FF2B5EF4-FFF2-40B4-BE49-F238E27FC236}">
                <a16:creationId xmlns:a16="http://schemas.microsoft.com/office/drawing/2014/main" id="{43169725-7E88-C962-A4BF-20C22D94024F}"/>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6840000" y="432000"/>
            <a:ext cx="1872000" cy="501968"/>
          </a:xfrm>
          <a:prstGeom prst="rect">
            <a:avLst/>
          </a:prstGeom>
        </p:spPr>
      </p:pic>
      <p:sp>
        <p:nvSpPr>
          <p:cNvPr id="3" name="Slide Number Placeholder 6">
            <a:extLst>
              <a:ext uri="{FF2B5EF4-FFF2-40B4-BE49-F238E27FC236}">
                <a16:creationId xmlns:a16="http://schemas.microsoft.com/office/drawing/2014/main" id="{66E735E1-8A02-1660-DC2C-A02C9DE67CA7}"/>
              </a:ext>
            </a:extLst>
          </p:cNvPr>
          <p:cNvSpPr txBox="1">
            <a:spLocks/>
          </p:cNvSpPr>
          <p:nvPr userDrawn="1"/>
        </p:nvSpPr>
        <p:spPr>
          <a:xfrm>
            <a:off x="8388424" y="6356350"/>
            <a:ext cx="36004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E35BC09-3978-204A-9658-0F42CA2C42D8}" type="slidenum">
              <a:rPr lang="en-US" sz="1000" smtClean="0">
                <a:latin typeface="Arial" panose="020B0604020202020204" pitchFamily="34" charset="0"/>
                <a:cs typeface="Arial" panose="020B0604020202020204" pitchFamily="34" charset="0"/>
              </a:rPr>
              <a:pPr algn="ctr"/>
              <a:t>‹#›</a:t>
            </a:fld>
            <a:endParaRPr lang="en-US" sz="1000" dirty="0">
              <a:latin typeface="Arial" panose="020B0604020202020204" pitchFamily="34" charset="0"/>
              <a:cs typeface="Arial" panose="020B0604020202020204" pitchFamily="34" charset="0"/>
            </a:endParaRPr>
          </a:p>
        </p:txBody>
      </p:sp>
      <p:sp>
        <p:nvSpPr>
          <p:cNvPr id="5" name="Freeform 4">
            <a:extLst>
              <a:ext uri="{FF2B5EF4-FFF2-40B4-BE49-F238E27FC236}">
                <a16:creationId xmlns:a16="http://schemas.microsoft.com/office/drawing/2014/main" id="{B1824969-F386-7B50-47BD-88404966041F}"/>
              </a:ext>
            </a:extLst>
          </p:cNvPr>
          <p:cNvSpPr>
            <a:spLocks/>
          </p:cNvSpPr>
          <p:nvPr userDrawn="1"/>
        </p:nvSpPr>
        <p:spPr bwMode="auto">
          <a:xfrm>
            <a:off x="8388424" y="6304235"/>
            <a:ext cx="360040" cy="365125"/>
          </a:xfrm>
          <a:custGeom>
            <a:avLst/>
            <a:gdLst>
              <a:gd name="T0" fmla="+- 0 10739 10652"/>
              <a:gd name="T1" fmla="*/ T0 w 512"/>
              <a:gd name="T2" fmla="+- 0 515 515"/>
              <a:gd name="T3" fmla="*/ 515 h 512"/>
              <a:gd name="T4" fmla="+- 0 11076 10652"/>
              <a:gd name="T5" fmla="*/ T4 w 512"/>
              <a:gd name="T6" fmla="+- 0 515 515"/>
              <a:gd name="T7" fmla="*/ 515 h 512"/>
              <a:gd name="T8" fmla="+- 0 11110 10652"/>
              <a:gd name="T9" fmla="*/ T8 w 512"/>
              <a:gd name="T10" fmla="+- 0 522 515"/>
              <a:gd name="T11" fmla="*/ 522 h 512"/>
              <a:gd name="T12" fmla="+- 0 11138 10652"/>
              <a:gd name="T13" fmla="*/ T12 w 512"/>
              <a:gd name="T14" fmla="+- 0 541 515"/>
              <a:gd name="T15" fmla="*/ 541 h 512"/>
              <a:gd name="T16" fmla="+- 0 11157 10652"/>
              <a:gd name="T17" fmla="*/ T16 w 512"/>
              <a:gd name="T18" fmla="+- 0 568 515"/>
              <a:gd name="T19" fmla="*/ 568 h 512"/>
              <a:gd name="T20" fmla="+- 0 11164 10652"/>
              <a:gd name="T21" fmla="*/ T20 w 512"/>
              <a:gd name="T22" fmla="+- 0 602 515"/>
              <a:gd name="T23" fmla="*/ 602 h 512"/>
              <a:gd name="T24" fmla="+- 0 11164 10652"/>
              <a:gd name="T25" fmla="*/ T24 w 512"/>
              <a:gd name="T26" fmla="+- 0 940 515"/>
              <a:gd name="T27" fmla="*/ 940 h 512"/>
              <a:gd name="T28" fmla="+- 0 11157 10652"/>
              <a:gd name="T29" fmla="*/ T28 w 512"/>
              <a:gd name="T30" fmla="+- 0 974 515"/>
              <a:gd name="T31" fmla="*/ 974 h 512"/>
              <a:gd name="T32" fmla="+- 0 11138 10652"/>
              <a:gd name="T33" fmla="*/ T32 w 512"/>
              <a:gd name="T34" fmla="+- 0 1001 515"/>
              <a:gd name="T35" fmla="*/ 1001 h 512"/>
              <a:gd name="T36" fmla="+- 0 11110 10652"/>
              <a:gd name="T37" fmla="*/ T36 w 512"/>
              <a:gd name="T38" fmla="+- 0 1020 515"/>
              <a:gd name="T39" fmla="*/ 1020 h 512"/>
              <a:gd name="T40" fmla="+- 0 11076 10652"/>
              <a:gd name="T41" fmla="*/ T40 w 512"/>
              <a:gd name="T42" fmla="+- 0 1027 515"/>
              <a:gd name="T43" fmla="*/ 1027 h 512"/>
              <a:gd name="T44" fmla="+- 0 10652 10652"/>
              <a:gd name="T45" fmla="*/ T44 w 512"/>
              <a:gd name="T46" fmla="+- 0 1027 515"/>
              <a:gd name="T47" fmla="*/ 1027 h 512"/>
              <a:gd name="T48" fmla="+- 0 10652 10652"/>
              <a:gd name="T49" fmla="*/ T48 w 512"/>
              <a:gd name="T50" fmla="+- 0 602 515"/>
              <a:gd name="T51" fmla="*/ 602 h 512"/>
              <a:gd name="T52" fmla="+- 0 10659 10652"/>
              <a:gd name="T53" fmla="*/ T52 w 512"/>
              <a:gd name="T54" fmla="+- 0 568 515"/>
              <a:gd name="T55" fmla="*/ 568 h 512"/>
              <a:gd name="T56" fmla="+- 0 10677 10652"/>
              <a:gd name="T57" fmla="*/ T56 w 512"/>
              <a:gd name="T58" fmla="+- 0 541 515"/>
              <a:gd name="T59" fmla="*/ 541 h 512"/>
              <a:gd name="T60" fmla="+- 0 10705 10652"/>
              <a:gd name="T61" fmla="*/ T60 w 512"/>
              <a:gd name="T62" fmla="+- 0 522 515"/>
              <a:gd name="T63" fmla="*/ 522 h 512"/>
              <a:gd name="T64" fmla="+- 0 10739 10652"/>
              <a:gd name="T65" fmla="*/ T64 w 512"/>
              <a:gd name="T66" fmla="+- 0 515 515"/>
              <a:gd name="T67" fmla="*/ 515 h 5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12" h="512">
                <a:moveTo>
                  <a:pt x="87" y="0"/>
                </a:moveTo>
                <a:lnTo>
                  <a:pt x="424" y="0"/>
                </a:lnTo>
                <a:lnTo>
                  <a:pt x="458" y="7"/>
                </a:lnTo>
                <a:lnTo>
                  <a:pt x="486" y="26"/>
                </a:lnTo>
                <a:lnTo>
                  <a:pt x="505" y="53"/>
                </a:lnTo>
                <a:lnTo>
                  <a:pt x="512" y="87"/>
                </a:lnTo>
                <a:lnTo>
                  <a:pt x="512" y="425"/>
                </a:lnTo>
                <a:lnTo>
                  <a:pt x="505" y="459"/>
                </a:lnTo>
                <a:lnTo>
                  <a:pt x="486" y="486"/>
                </a:lnTo>
                <a:lnTo>
                  <a:pt x="458" y="505"/>
                </a:lnTo>
                <a:lnTo>
                  <a:pt x="424" y="512"/>
                </a:lnTo>
                <a:lnTo>
                  <a:pt x="0" y="512"/>
                </a:lnTo>
                <a:lnTo>
                  <a:pt x="0" y="87"/>
                </a:lnTo>
                <a:lnTo>
                  <a:pt x="7" y="53"/>
                </a:lnTo>
                <a:lnTo>
                  <a:pt x="25" y="26"/>
                </a:lnTo>
                <a:lnTo>
                  <a:pt x="53" y="7"/>
                </a:lnTo>
                <a:lnTo>
                  <a:pt x="87" y="0"/>
                </a:lnTo>
                <a:close/>
              </a:path>
            </a:pathLst>
          </a:custGeom>
          <a:noFill/>
          <a:ln w="6350">
            <a:solidFill>
              <a:srgbClr val="548BC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154200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30B7CD6C-B9BB-947B-6FC4-77E2A809E4C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6525" y="1388603"/>
            <a:ext cx="6234709" cy="5473882"/>
          </a:xfrm>
          <a:prstGeom prst="rect">
            <a:avLst/>
          </a:prstGeom>
          <a:noFill/>
          <a:ln>
            <a:noFill/>
          </a:ln>
        </p:spPr>
      </p:pic>
      <p:sp>
        <p:nvSpPr>
          <p:cNvPr id="4" name="Content Placeholder 3">
            <a:extLst>
              <a:ext uri="{FF2B5EF4-FFF2-40B4-BE49-F238E27FC236}">
                <a16:creationId xmlns:a16="http://schemas.microsoft.com/office/drawing/2014/main" id="{AC50557A-9222-BF04-1DFF-6589C1B55B08}"/>
              </a:ext>
            </a:extLst>
          </p:cNvPr>
          <p:cNvSpPr>
            <a:spLocks noGrp="1"/>
          </p:cNvSpPr>
          <p:nvPr>
            <p:ph sz="half" idx="2" hasCustomPrompt="1"/>
          </p:nvPr>
        </p:nvSpPr>
        <p:spPr>
          <a:xfrm>
            <a:off x="540001" y="1980080"/>
            <a:ext cx="6983999" cy="4185224"/>
          </a:xfrm>
          <a:prstGeom prst="rect">
            <a:avLst/>
          </a:prstGeom>
        </p:spPr>
        <p:txBody>
          <a:bodyPr>
            <a:normAutofit/>
          </a:bodyPr>
          <a:lstStyle>
            <a:lvl1pPr marL="0" indent="0">
              <a:buNone/>
              <a:defRPr sz="1500" i="1">
                <a:latin typeface="Arial" panose="020B0604020202020204" pitchFamily="34" charset="0"/>
                <a:cs typeface="Arial" panose="020B0604020202020204" pitchFamily="34" charset="0"/>
              </a:defRPr>
            </a:lvl1pPr>
          </a:lstStyle>
          <a:p>
            <a:pPr lvl="0"/>
            <a:r>
              <a:rPr lang="en-GB" dirty="0"/>
              <a:t>Picture</a:t>
            </a:r>
            <a:endParaRPr lang="en-US" dirty="0"/>
          </a:p>
        </p:txBody>
      </p:sp>
      <p:pic>
        <p:nvPicPr>
          <p:cNvPr id="14" name="scie-logo.png" descr="A close up of a logo&#10;&#10;Description automatically generated">
            <a:extLst>
              <a:ext uri="{FF2B5EF4-FFF2-40B4-BE49-F238E27FC236}">
                <a16:creationId xmlns:a16="http://schemas.microsoft.com/office/drawing/2014/main" id="{43169725-7E88-C962-A4BF-20C22D94024F}"/>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6840000" y="432000"/>
            <a:ext cx="1872000" cy="501968"/>
          </a:xfrm>
          <a:prstGeom prst="rect">
            <a:avLst/>
          </a:prstGeom>
        </p:spPr>
      </p:pic>
      <p:sp>
        <p:nvSpPr>
          <p:cNvPr id="3" name="Title Placeholder 1">
            <a:extLst>
              <a:ext uri="{FF2B5EF4-FFF2-40B4-BE49-F238E27FC236}">
                <a16:creationId xmlns:a16="http://schemas.microsoft.com/office/drawing/2014/main" id="{76389A0C-FB30-EFCB-888E-9C219B2DC00A}"/>
              </a:ext>
            </a:extLst>
          </p:cNvPr>
          <p:cNvSpPr>
            <a:spLocks noGrp="1"/>
          </p:cNvSpPr>
          <p:nvPr>
            <p:ph type="title" hasCustomPrompt="1"/>
          </p:nvPr>
        </p:nvSpPr>
        <p:spPr>
          <a:xfrm>
            <a:off x="540000" y="1260000"/>
            <a:ext cx="6983999" cy="656832"/>
          </a:xfrm>
          <a:prstGeom prst="rect">
            <a:avLst/>
          </a:prstGeom>
        </p:spPr>
        <p:txBody>
          <a:bodyPr vert="horz" lIns="91440" tIns="45720" rIns="91440" bIns="45720" rtlCol="0" anchor="ctr">
            <a:normAutofit/>
          </a:bodyPr>
          <a:lstStyle>
            <a:lvl1pPr>
              <a:defRPr sz="2000" b="1">
                <a:solidFill>
                  <a:schemeClr val="tx1"/>
                </a:solidFill>
                <a:latin typeface="Arial" panose="020B0604020202020204" pitchFamily="34" charset="0"/>
                <a:cs typeface="Arial" panose="020B0604020202020204" pitchFamily="34" charset="0"/>
              </a:defRPr>
            </a:lvl1pPr>
          </a:lstStyle>
          <a:p>
            <a:r>
              <a:rPr lang="en-GB" dirty="0"/>
              <a:t>Heading level 2 Arial Bold 20pt</a:t>
            </a:r>
            <a:endParaRPr lang="en-US" dirty="0"/>
          </a:p>
        </p:txBody>
      </p:sp>
      <p:sp>
        <p:nvSpPr>
          <p:cNvPr id="5" name="Slide Number Placeholder 6">
            <a:extLst>
              <a:ext uri="{FF2B5EF4-FFF2-40B4-BE49-F238E27FC236}">
                <a16:creationId xmlns:a16="http://schemas.microsoft.com/office/drawing/2014/main" id="{D8C74622-043F-1BD4-D563-2B1668681579}"/>
              </a:ext>
            </a:extLst>
          </p:cNvPr>
          <p:cNvSpPr txBox="1">
            <a:spLocks/>
          </p:cNvSpPr>
          <p:nvPr userDrawn="1"/>
        </p:nvSpPr>
        <p:spPr>
          <a:xfrm>
            <a:off x="8388424" y="6356350"/>
            <a:ext cx="36004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E35BC09-3978-204A-9658-0F42CA2C42D8}" type="slidenum">
              <a:rPr lang="en-US" sz="1000" smtClean="0">
                <a:latin typeface="Arial" panose="020B0604020202020204" pitchFamily="34" charset="0"/>
                <a:cs typeface="Arial" panose="020B0604020202020204" pitchFamily="34" charset="0"/>
              </a:rPr>
              <a:pPr algn="ctr"/>
              <a:t>‹#›</a:t>
            </a:fld>
            <a:endParaRPr lang="en-US" sz="1000" dirty="0">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A6A7E3B2-12E0-5AC9-24B9-66BB095194B4}"/>
              </a:ext>
            </a:extLst>
          </p:cNvPr>
          <p:cNvSpPr>
            <a:spLocks/>
          </p:cNvSpPr>
          <p:nvPr userDrawn="1"/>
        </p:nvSpPr>
        <p:spPr bwMode="auto">
          <a:xfrm>
            <a:off x="8388424" y="6304235"/>
            <a:ext cx="360040" cy="365125"/>
          </a:xfrm>
          <a:custGeom>
            <a:avLst/>
            <a:gdLst>
              <a:gd name="T0" fmla="+- 0 10739 10652"/>
              <a:gd name="T1" fmla="*/ T0 w 512"/>
              <a:gd name="T2" fmla="+- 0 515 515"/>
              <a:gd name="T3" fmla="*/ 515 h 512"/>
              <a:gd name="T4" fmla="+- 0 11076 10652"/>
              <a:gd name="T5" fmla="*/ T4 w 512"/>
              <a:gd name="T6" fmla="+- 0 515 515"/>
              <a:gd name="T7" fmla="*/ 515 h 512"/>
              <a:gd name="T8" fmla="+- 0 11110 10652"/>
              <a:gd name="T9" fmla="*/ T8 w 512"/>
              <a:gd name="T10" fmla="+- 0 522 515"/>
              <a:gd name="T11" fmla="*/ 522 h 512"/>
              <a:gd name="T12" fmla="+- 0 11138 10652"/>
              <a:gd name="T13" fmla="*/ T12 w 512"/>
              <a:gd name="T14" fmla="+- 0 541 515"/>
              <a:gd name="T15" fmla="*/ 541 h 512"/>
              <a:gd name="T16" fmla="+- 0 11157 10652"/>
              <a:gd name="T17" fmla="*/ T16 w 512"/>
              <a:gd name="T18" fmla="+- 0 568 515"/>
              <a:gd name="T19" fmla="*/ 568 h 512"/>
              <a:gd name="T20" fmla="+- 0 11164 10652"/>
              <a:gd name="T21" fmla="*/ T20 w 512"/>
              <a:gd name="T22" fmla="+- 0 602 515"/>
              <a:gd name="T23" fmla="*/ 602 h 512"/>
              <a:gd name="T24" fmla="+- 0 11164 10652"/>
              <a:gd name="T25" fmla="*/ T24 w 512"/>
              <a:gd name="T26" fmla="+- 0 940 515"/>
              <a:gd name="T27" fmla="*/ 940 h 512"/>
              <a:gd name="T28" fmla="+- 0 11157 10652"/>
              <a:gd name="T29" fmla="*/ T28 w 512"/>
              <a:gd name="T30" fmla="+- 0 974 515"/>
              <a:gd name="T31" fmla="*/ 974 h 512"/>
              <a:gd name="T32" fmla="+- 0 11138 10652"/>
              <a:gd name="T33" fmla="*/ T32 w 512"/>
              <a:gd name="T34" fmla="+- 0 1001 515"/>
              <a:gd name="T35" fmla="*/ 1001 h 512"/>
              <a:gd name="T36" fmla="+- 0 11110 10652"/>
              <a:gd name="T37" fmla="*/ T36 w 512"/>
              <a:gd name="T38" fmla="+- 0 1020 515"/>
              <a:gd name="T39" fmla="*/ 1020 h 512"/>
              <a:gd name="T40" fmla="+- 0 11076 10652"/>
              <a:gd name="T41" fmla="*/ T40 w 512"/>
              <a:gd name="T42" fmla="+- 0 1027 515"/>
              <a:gd name="T43" fmla="*/ 1027 h 512"/>
              <a:gd name="T44" fmla="+- 0 10652 10652"/>
              <a:gd name="T45" fmla="*/ T44 w 512"/>
              <a:gd name="T46" fmla="+- 0 1027 515"/>
              <a:gd name="T47" fmla="*/ 1027 h 512"/>
              <a:gd name="T48" fmla="+- 0 10652 10652"/>
              <a:gd name="T49" fmla="*/ T48 w 512"/>
              <a:gd name="T50" fmla="+- 0 602 515"/>
              <a:gd name="T51" fmla="*/ 602 h 512"/>
              <a:gd name="T52" fmla="+- 0 10659 10652"/>
              <a:gd name="T53" fmla="*/ T52 w 512"/>
              <a:gd name="T54" fmla="+- 0 568 515"/>
              <a:gd name="T55" fmla="*/ 568 h 512"/>
              <a:gd name="T56" fmla="+- 0 10677 10652"/>
              <a:gd name="T57" fmla="*/ T56 w 512"/>
              <a:gd name="T58" fmla="+- 0 541 515"/>
              <a:gd name="T59" fmla="*/ 541 h 512"/>
              <a:gd name="T60" fmla="+- 0 10705 10652"/>
              <a:gd name="T61" fmla="*/ T60 w 512"/>
              <a:gd name="T62" fmla="+- 0 522 515"/>
              <a:gd name="T63" fmla="*/ 522 h 512"/>
              <a:gd name="T64" fmla="+- 0 10739 10652"/>
              <a:gd name="T65" fmla="*/ T64 w 512"/>
              <a:gd name="T66" fmla="+- 0 515 515"/>
              <a:gd name="T67" fmla="*/ 515 h 5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12" h="512">
                <a:moveTo>
                  <a:pt x="87" y="0"/>
                </a:moveTo>
                <a:lnTo>
                  <a:pt x="424" y="0"/>
                </a:lnTo>
                <a:lnTo>
                  <a:pt x="458" y="7"/>
                </a:lnTo>
                <a:lnTo>
                  <a:pt x="486" y="26"/>
                </a:lnTo>
                <a:lnTo>
                  <a:pt x="505" y="53"/>
                </a:lnTo>
                <a:lnTo>
                  <a:pt x="512" y="87"/>
                </a:lnTo>
                <a:lnTo>
                  <a:pt x="512" y="425"/>
                </a:lnTo>
                <a:lnTo>
                  <a:pt x="505" y="459"/>
                </a:lnTo>
                <a:lnTo>
                  <a:pt x="486" y="486"/>
                </a:lnTo>
                <a:lnTo>
                  <a:pt x="458" y="505"/>
                </a:lnTo>
                <a:lnTo>
                  <a:pt x="424" y="512"/>
                </a:lnTo>
                <a:lnTo>
                  <a:pt x="0" y="512"/>
                </a:lnTo>
                <a:lnTo>
                  <a:pt x="0" y="87"/>
                </a:lnTo>
                <a:lnTo>
                  <a:pt x="7" y="53"/>
                </a:lnTo>
                <a:lnTo>
                  <a:pt x="25" y="26"/>
                </a:lnTo>
                <a:lnTo>
                  <a:pt x="53" y="7"/>
                </a:lnTo>
                <a:lnTo>
                  <a:pt x="87" y="0"/>
                </a:lnTo>
                <a:close/>
              </a:path>
            </a:pathLst>
          </a:custGeom>
          <a:noFill/>
          <a:ln w="6350">
            <a:solidFill>
              <a:srgbClr val="548BC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192984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image 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30B7CD6C-B9BB-947B-6FC4-77E2A809E4C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6525" y="1388603"/>
            <a:ext cx="6234709" cy="5473882"/>
          </a:xfrm>
          <a:prstGeom prst="rect">
            <a:avLst/>
          </a:prstGeom>
          <a:noFill/>
          <a:ln>
            <a:noFill/>
          </a:ln>
        </p:spPr>
      </p:pic>
      <p:sp>
        <p:nvSpPr>
          <p:cNvPr id="4" name="Content Placeholder 3">
            <a:extLst>
              <a:ext uri="{FF2B5EF4-FFF2-40B4-BE49-F238E27FC236}">
                <a16:creationId xmlns:a16="http://schemas.microsoft.com/office/drawing/2014/main" id="{AC50557A-9222-BF04-1DFF-6589C1B55B08}"/>
              </a:ext>
            </a:extLst>
          </p:cNvPr>
          <p:cNvSpPr>
            <a:spLocks noGrp="1"/>
          </p:cNvSpPr>
          <p:nvPr>
            <p:ph sz="half" idx="2" hasCustomPrompt="1"/>
          </p:nvPr>
        </p:nvSpPr>
        <p:spPr>
          <a:xfrm>
            <a:off x="4680464" y="1259999"/>
            <a:ext cx="4068000" cy="4842055"/>
          </a:xfrm>
          <a:prstGeom prst="rect">
            <a:avLst/>
          </a:prstGeom>
        </p:spPr>
        <p:txBody>
          <a:bodyPr>
            <a:normAutofit/>
          </a:bodyPr>
          <a:lstStyle>
            <a:lvl1pPr marL="0" indent="0">
              <a:buNone/>
              <a:defRPr sz="1500" i="1">
                <a:latin typeface="Arial" panose="020B0604020202020204" pitchFamily="34" charset="0"/>
                <a:cs typeface="Arial" panose="020B0604020202020204" pitchFamily="34" charset="0"/>
              </a:defRPr>
            </a:lvl1pPr>
          </a:lstStyle>
          <a:p>
            <a:pPr lvl="0"/>
            <a:r>
              <a:rPr lang="en-GB" dirty="0"/>
              <a:t>Picture</a:t>
            </a:r>
            <a:endParaRPr lang="en-US" dirty="0"/>
          </a:p>
        </p:txBody>
      </p:sp>
      <p:pic>
        <p:nvPicPr>
          <p:cNvPr id="14" name="scie-logo.png" descr="A close up of a logo&#10;&#10;Description automatically generated">
            <a:extLst>
              <a:ext uri="{FF2B5EF4-FFF2-40B4-BE49-F238E27FC236}">
                <a16:creationId xmlns:a16="http://schemas.microsoft.com/office/drawing/2014/main" id="{43169725-7E88-C962-A4BF-20C22D94024F}"/>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6840000" y="432000"/>
            <a:ext cx="1872000" cy="501968"/>
          </a:xfrm>
          <a:prstGeom prst="rect">
            <a:avLst/>
          </a:prstGeom>
        </p:spPr>
      </p:pic>
      <p:sp>
        <p:nvSpPr>
          <p:cNvPr id="2" name="Content Placeholder 3">
            <a:extLst>
              <a:ext uri="{FF2B5EF4-FFF2-40B4-BE49-F238E27FC236}">
                <a16:creationId xmlns:a16="http://schemas.microsoft.com/office/drawing/2014/main" id="{220DA55F-0395-C0EF-A2FE-CF541E25C7E7}"/>
              </a:ext>
            </a:extLst>
          </p:cNvPr>
          <p:cNvSpPr>
            <a:spLocks noGrp="1"/>
          </p:cNvSpPr>
          <p:nvPr>
            <p:ph sz="half" idx="11" hasCustomPrompt="1"/>
          </p:nvPr>
        </p:nvSpPr>
        <p:spPr>
          <a:xfrm>
            <a:off x="539999" y="1259999"/>
            <a:ext cx="4068000" cy="4842055"/>
          </a:xfrm>
          <a:prstGeom prst="rect">
            <a:avLst/>
          </a:prstGeo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GB" dirty="0"/>
              <a:t>Image description/accompanying text Arial Regular 20pt</a:t>
            </a:r>
            <a:endParaRPr lang="en-US" dirty="0"/>
          </a:p>
        </p:txBody>
      </p:sp>
      <p:sp>
        <p:nvSpPr>
          <p:cNvPr id="5" name="Slide Number Placeholder 6">
            <a:extLst>
              <a:ext uri="{FF2B5EF4-FFF2-40B4-BE49-F238E27FC236}">
                <a16:creationId xmlns:a16="http://schemas.microsoft.com/office/drawing/2014/main" id="{BDA48AAD-DF41-DD64-40A2-628B162F992C}"/>
              </a:ext>
            </a:extLst>
          </p:cNvPr>
          <p:cNvSpPr txBox="1">
            <a:spLocks/>
          </p:cNvSpPr>
          <p:nvPr userDrawn="1"/>
        </p:nvSpPr>
        <p:spPr>
          <a:xfrm>
            <a:off x="8388424" y="6356350"/>
            <a:ext cx="36004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E35BC09-3978-204A-9658-0F42CA2C42D8}" type="slidenum">
              <a:rPr lang="en-US" sz="1000" smtClean="0">
                <a:latin typeface="Arial" panose="020B0604020202020204" pitchFamily="34" charset="0"/>
                <a:cs typeface="Arial" panose="020B0604020202020204" pitchFamily="34" charset="0"/>
              </a:rPr>
              <a:pPr algn="ctr"/>
              <a:t>‹#›</a:t>
            </a:fld>
            <a:endParaRPr lang="en-US" sz="1000" dirty="0">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BB51249A-C60D-EC0D-015F-1CB931317375}"/>
              </a:ext>
            </a:extLst>
          </p:cNvPr>
          <p:cNvSpPr>
            <a:spLocks/>
          </p:cNvSpPr>
          <p:nvPr userDrawn="1"/>
        </p:nvSpPr>
        <p:spPr bwMode="auto">
          <a:xfrm>
            <a:off x="8388424" y="6304235"/>
            <a:ext cx="360040" cy="365125"/>
          </a:xfrm>
          <a:custGeom>
            <a:avLst/>
            <a:gdLst>
              <a:gd name="T0" fmla="+- 0 10739 10652"/>
              <a:gd name="T1" fmla="*/ T0 w 512"/>
              <a:gd name="T2" fmla="+- 0 515 515"/>
              <a:gd name="T3" fmla="*/ 515 h 512"/>
              <a:gd name="T4" fmla="+- 0 11076 10652"/>
              <a:gd name="T5" fmla="*/ T4 w 512"/>
              <a:gd name="T6" fmla="+- 0 515 515"/>
              <a:gd name="T7" fmla="*/ 515 h 512"/>
              <a:gd name="T8" fmla="+- 0 11110 10652"/>
              <a:gd name="T9" fmla="*/ T8 w 512"/>
              <a:gd name="T10" fmla="+- 0 522 515"/>
              <a:gd name="T11" fmla="*/ 522 h 512"/>
              <a:gd name="T12" fmla="+- 0 11138 10652"/>
              <a:gd name="T13" fmla="*/ T12 w 512"/>
              <a:gd name="T14" fmla="+- 0 541 515"/>
              <a:gd name="T15" fmla="*/ 541 h 512"/>
              <a:gd name="T16" fmla="+- 0 11157 10652"/>
              <a:gd name="T17" fmla="*/ T16 w 512"/>
              <a:gd name="T18" fmla="+- 0 568 515"/>
              <a:gd name="T19" fmla="*/ 568 h 512"/>
              <a:gd name="T20" fmla="+- 0 11164 10652"/>
              <a:gd name="T21" fmla="*/ T20 w 512"/>
              <a:gd name="T22" fmla="+- 0 602 515"/>
              <a:gd name="T23" fmla="*/ 602 h 512"/>
              <a:gd name="T24" fmla="+- 0 11164 10652"/>
              <a:gd name="T25" fmla="*/ T24 w 512"/>
              <a:gd name="T26" fmla="+- 0 940 515"/>
              <a:gd name="T27" fmla="*/ 940 h 512"/>
              <a:gd name="T28" fmla="+- 0 11157 10652"/>
              <a:gd name="T29" fmla="*/ T28 w 512"/>
              <a:gd name="T30" fmla="+- 0 974 515"/>
              <a:gd name="T31" fmla="*/ 974 h 512"/>
              <a:gd name="T32" fmla="+- 0 11138 10652"/>
              <a:gd name="T33" fmla="*/ T32 w 512"/>
              <a:gd name="T34" fmla="+- 0 1001 515"/>
              <a:gd name="T35" fmla="*/ 1001 h 512"/>
              <a:gd name="T36" fmla="+- 0 11110 10652"/>
              <a:gd name="T37" fmla="*/ T36 w 512"/>
              <a:gd name="T38" fmla="+- 0 1020 515"/>
              <a:gd name="T39" fmla="*/ 1020 h 512"/>
              <a:gd name="T40" fmla="+- 0 11076 10652"/>
              <a:gd name="T41" fmla="*/ T40 w 512"/>
              <a:gd name="T42" fmla="+- 0 1027 515"/>
              <a:gd name="T43" fmla="*/ 1027 h 512"/>
              <a:gd name="T44" fmla="+- 0 10652 10652"/>
              <a:gd name="T45" fmla="*/ T44 w 512"/>
              <a:gd name="T46" fmla="+- 0 1027 515"/>
              <a:gd name="T47" fmla="*/ 1027 h 512"/>
              <a:gd name="T48" fmla="+- 0 10652 10652"/>
              <a:gd name="T49" fmla="*/ T48 w 512"/>
              <a:gd name="T50" fmla="+- 0 602 515"/>
              <a:gd name="T51" fmla="*/ 602 h 512"/>
              <a:gd name="T52" fmla="+- 0 10659 10652"/>
              <a:gd name="T53" fmla="*/ T52 w 512"/>
              <a:gd name="T54" fmla="+- 0 568 515"/>
              <a:gd name="T55" fmla="*/ 568 h 512"/>
              <a:gd name="T56" fmla="+- 0 10677 10652"/>
              <a:gd name="T57" fmla="*/ T56 w 512"/>
              <a:gd name="T58" fmla="+- 0 541 515"/>
              <a:gd name="T59" fmla="*/ 541 h 512"/>
              <a:gd name="T60" fmla="+- 0 10705 10652"/>
              <a:gd name="T61" fmla="*/ T60 w 512"/>
              <a:gd name="T62" fmla="+- 0 522 515"/>
              <a:gd name="T63" fmla="*/ 522 h 512"/>
              <a:gd name="T64" fmla="+- 0 10739 10652"/>
              <a:gd name="T65" fmla="*/ T64 w 512"/>
              <a:gd name="T66" fmla="+- 0 515 515"/>
              <a:gd name="T67" fmla="*/ 515 h 5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12" h="512">
                <a:moveTo>
                  <a:pt x="87" y="0"/>
                </a:moveTo>
                <a:lnTo>
                  <a:pt x="424" y="0"/>
                </a:lnTo>
                <a:lnTo>
                  <a:pt x="458" y="7"/>
                </a:lnTo>
                <a:lnTo>
                  <a:pt x="486" y="26"/>
                </a:lnTo>
                <a:lnTo>
                  <a:pt x="505" y="53"/>
                </a:lnTo>
                <a:lnTo>
                  <a:pt x="512" y="87"/>
                </a:lnTo>
                <a:lnTo>
                  <a:pt x="512" y="425"/>
                </a:lnTo>
                <a:lnTo>
                  <a:pt x="505" y="459"/>
                </a:lnTo>
                <a:lnTo>
                  <a:pt x="486" y="486"/>
                </a:lnTo>
                <a:lnTo>
                  <a:pt x="458" y="505"/>
                </a:lnTo>
                <a:lnTo>
                  <a:pt x="424" y="512"/>
                </a:lnTo>
                <a:lnTo>
                  <a:pt x="0" y="512"/>
                </a:lnTo>
                <a:lnTo>
                  <a:pt x="0" y="87"/>
                </a:lnTo>
                <a:lnTo>
                  <a:pt x="7" y="53"/>
                </a:lnTo>
                <a:lnTo>
                  <a:pt x="25" y="26"/>
                </a:lnTo>
                <a:lnTo>
                  <a:pt x="53" y="7"/>
                </a:lnTo>
                <a:lnTo>
                  <a:pt x="87" y="0"/>
                </a:lnTo>
                <a:close/>
              </a:path>
            </a:pathLst>
          </a:custGeom>
          <a:noFill/>
          <a:ln w="6350">
            <a:solidFill>
              <a:srgbClr val="548BC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2965599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5B8EDB"/>
        </a:solidFill>
        <a:effectLst/>
      </p:bgPr>
    </p:bg>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1C86920E-509D-9095-5E1D-0F27769AA59A}"/>
              </a:ext>
            </a:extLst>
          </p:cNvPr>
          <p:cNvPicPr>
            <a:picLocks noChangeAspect="1"/>
          </p:cNvPicPr>
          <p:nvPr userDrawn="1"/>
        </p:nvPicPr>
        <p:blipFill>
          <a:blip r:embed="rId2">
            <a:alphaModFix amt="34000"/>
            <a:extLst>
              <a:ext uri="{28A0092B-C50C-407E-A947-70E740481C1C}">
                <a14:useLocalDpi xmlns:a14="http://schemas.microsoft.com/office/drawing/2010/main" val="0"/>
              </a:ext>
            </a:extLst>
          </a:blip>
          <a:srcRect/>
          <a:stretch>
            <a:fillRect/>
          </a:stretch>
        </p:blipFill>
        <p:spPr bwMode="auto">
          <a:xfrm>
            <a:off x="-6525" y="1388603"/>
            <a:ext cx="6234709" cy="5473882"/>
          </a:xfrm>
          <a:prstGeom prst="rect">
            <a:avLst/>
          </a:prstGeom>
          <a:noFill/>
          <a:ln>
            <a:noFill/>
          </a:ln>
        </p:spPr>
      </p:pic>
      <p:pic>
        <p:nvPicPr>
          <p:cNvPr id="3" name="Picture 2" descr="Graphical user interface, text, application&#10;&#10;Description automatically generated">
            <a:extLst>
              <a:ext uri="{FF2B5EF4-FFF2-40B4-BE49-F238E27FC236}">
                <a16:creationId xmlns:a16="http://schemas.microsoft.com/office/drawing/2014/main" id="{1238C1B1-A988-96DF-1FE0-CA5B9FABF2B3}"/>
              </a:ext>
            </a:extLst>
          </p:cNvPr>
          <p:cNvPicPr>
            <a:picLocks noChangeAspect="1"/>
          </p:cNvPicPr>
          <p:nvPr userDrawn="1"/>
        </p:nvPicPr>
        <p:blipFill>
          <a:blip r:embed="rId3"/>
          <a:stretch>
            <a:fillRect/>
          </a:stretch>
        </p:blipFill>
        <p:spPr>
          <a:xfrm>
            <a:off x="6228184" y="432000"/>
            <a:ext cx="2519045" cy="668134"/>
          </a:xfrm>
          <a:prstGeom prst="rect">
            <a:avLst/>
          </a:prstGeom>
        </p:spPr>
      </p:pic>
      <p:sp>
        <p:nvSpPr>
          <p:cNvPr id="4" name="Title Placeholder 1">
            <a:extLst>
              <a:ext uri="{FF2B5EF4-FFF2-40B4-BE49-F238E27FC236}">
                <a16:creationId xmlns:a16="http://schemas.microsoft.com/office/drawing/2014/main" id="{53A5375D-7438-3060-961D-863309B38418}"/>
              </a:ext>
            </a:extLst>
          </p:cNvPr>
          <p:cNvSpPr>
            <a:spLocks noGrp="1"/>
          </p:cNvSpPr>
          <p:nvPr>
            <p:ph type="title" hasCustomPrompt="1"/>
          </p:nvPr>
        </p:nvSpPr>
        <p:spPr>
          <a:xfrm>
            <a:off x="540000" y="1628800"/>
            <a:ext cx="8207229" cy="4095176"/>
          </a:xfrm>
          <a:prstGeom prst="rect">
            <a:avLst/>
          </a:prstGeom>
        </p:spPr>
        <p:txBody>
          <a:bodyPr vert="horz" lIns="91440" tIns="45720" rIns="91440" bIns="45720" rtlCol="0" anchor="ctr">
            <a:normAutofit/>
          </a:bodyPr>
          <a:lstStyle>
            <a:lvl1pPr algn="ctr">
              <a:defRPr sz="3200" i="1">
                <a:solidFill>
                  <a:schemeClr val="bg2"/>
                </a:solidFill>
                <a:latin typeface="Arial" panose="020B0604020202020204" pitchFamily="34" charset="0"/>
                <a:cs typeface="Arial" panose="020B0604020202020204" pitchFamily="34" charset="0"/>
              </a:defRPr>
            </a:lvl1pPr>
          </a:lstStyle>
          <a:p>
            <a:pPr lvl="0"/>
            <a:r>
              <a:rPr lang="en-GB" dirty="0"/>
              <a:t>Thanks for coming</a:t>
            </a:r>
          </a:p>
        </p:txBody>
      </p:sp>
      <p:pic>
        <p:nvPicPr>
          <p:cNvPr id="8" name="Picture 7" descr="A picture containing text, clipart&#10;&#10;Description automatically generated">
            <a:extLst>
              <a:ext uri="{FF2B5EF4-FFF2-40B4-BE49-F238E27FC236}">
                <a16:creationId xmlns:a16="http://schemas.microsoft.com/office/drawing/2014/main" id="{3E13AEBC-1934-AF0F-005C-BED19DEEFB39}"/>
              </a:ext>
            </a:extLst>
          </p:cNvPr>
          <p:cNvPicPr>
            <a:picLocks noChangeAspect="1"/>
          </p:cNvPicPr>
          <p:nvPr userDrawn="1"/>
        </p:nvPicPr>
        <p:blipFill>
          <a:blip r:embed="rId4"/>
          <a:stretch>
            <a:fillRect/>
          </a:stretch>
        </p:blipFill>
        <p:spPr>
          <a:xfrm>
            <a:off x="5868144" y="5958000"/>
            <a:ext cx="350520" cy="325120"/>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8E5C5171-B26F-1BCB-3549-95DD155F5AF7}"/>
              </a:ext>
            </a:extLst>
          </p:cNvPr>
          <p:cNvPicPr>
            <a:picLocks noChangeAspect="1"/>
          </p:cNvPicPr>
          <p:nvPr userDrawn="1"/>
        </p:nvPicPr>
        <p:blipFill>
          <a:blip r:embed="rId5"/>
          <a:stretch>
            <a:fillRect/>
          </a:stretch>
        </p:blipFill>
        <p:spPr>
          <a:xfrm>
            <a:off x="7380312" y="6012000"/>
            <a:ext cx="1080120" cy="240972"/>
          </a:xfrm>
          <a:prstGeom prst="rect">
            <a:avLst/>
          </a:prstGeom>
        </p:spPr>
      </p:pic>
      <p:pic>
        <p:nvPicPr>
          <p:cNvPr id="14" name="Picture 13" descr="Logo&#10;&#10;Description automatically generated">
            <a:extLst>
              <a:ext uri="{FF2B5EF4-FFF2-40B4-BE49-F238E27FC236}">
                <a16:creationId xmlns:a16="http://schemas.microsoft.com/office/drawing/2014/main" id="{1FB616EE-667B-B095-3D72-05A5B4D65F1B}"/>
              </a:ext>
            </a:extLst>
          </p:cNvPr>
          <p:cNvPicPr>
            <a:picLocks noChangeAspect="1"/>
          </p:cNvPicPr>
          <p:nvPr userDrawn="1"/>
        </p:nvPicPr>
        <p:blipFill>
          <a:blip r:embed="rId6"/>
          <a:stretch>
            <a:fillRect/>
          </a:stretch>
        </p:blipFill>
        <p:spPr>
          <a:xfrm>
            <a:off x="6771208" y="5868000"/>
            <a:ext cx="537096" cy="537096"/>
          </a:xfrm>
          <a:prstGeom prst="rect">
            <a:avLst/>
          </a:prstGeom>
        </p:spPr>
      </p:pic>
      <p:pic>
        <p:nvPicPr>
          <p:cNvPr id="18" name="Picture 17" descr="Icon&#10;&#10;Description automatically generated">
            <a:extLst>
              <a:ext uri="{FF2B5EF4-FFF2-40B4-BE49-F238E27FC236}">
                <a16:creationId xmlns:a16="http://schemas.microsoft.com/office/drawing/2014/main" id="{9C1F31C3-7DF2-CFA0-89FD-71266D0A6E3D}"/>
              </a:ext>
            </a:extLst>
          </p:cNvPr>
          <p:cNvPicPr>
            <a:picLocks noChangeAspect="1"/>
          </p:cNvPicPr>
          <p:nvPr userDrawn="1"/>
        </p:nvPicPr>
        <p:blipFill>
          <a:blip r:embed="rId7"/>
          <a:stretch>
            <a:fillRect/>
          </a:stretch>
        </p:blipFill>
        <p:spPr>
          <a:xfrm>
            <a:off x="6353992" y="5940000"/>
            <a:ext cx="364573" cy="364573"/>
          </a:xfrm>
          <a:prstGeom prst="rect">
            <a:avLst/>
          </a:prstGeom>
        </p:spPr>
      </p:pic>
      <p:sp>
        <p:nvSpPr>
          <p:cNvPr id="19" name="TextBox 18">
            <a:extLst>
              <a:ext uri="{FF2B5EF4-FFF2-40B4-BE49-F238E27FC236}">
                <a16:creationId xmlns:a16="http://schemas.microsoft.com/office/drawing/2014/main" id="{E70EBE48-5E35-534A-4089-535B21258024}"/>
              </a:ext>
            </a:extLst>
          </p:cNvPr>
          <p:cNvSpPr txBox="1"/>
          <p:nvPr userDrawn="1"/>
        </p:nvSpPr>
        <p:spPr>
          <a:xfrm>
            <a:off x="540000" y="5922232"/>
            <a:ext cx="3960440" cy="400110"/>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www.scie.org.uk</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37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6" descr="25.34 CHIP powerpoint presentation.pdf">
            <a:extLst>
              <a:ext uri="{FF2B5EF4-FFF2-40B4-BE49-F238E27FC236}">
                <a16:creationId xmlns:a16="http://schemas.microsoft.com/office/drawing/2014/main" id="{FB24A9E4-A1A8-4EC1-BBC2-D9C8D43FAE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D0DDB1C-1431-4B3C-A6AE-2E04908ADC78}"/>
              </a:ext>
            </a:extLst>
          </p:cNvPr>
          <p:cNvSpPr txBox="1">
            <a:spLocks noChangeArrowheads="1"/>
          </p:cNvSpPr>
          <p:nvPr/>
        </p:nvSpPr>
        <p:spPr bwMode="auto">
          <a:xfrm>
            <a:off x="488951" y="452439"/>
            <a:ext cx="5099050" cy="346249"/>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650"/>
              <a:t>Title in here</a:t>
            </a:r>
          </a:p>
        </p:txBody>
      </p:sp>
      <p:sp>
        <p:nvSpPr>
          <p:cNvPr id="4" name="Rectangle 3">
            <a:extLst>
              <a:ext uri="{FF2B5EF4-FFF2-40B4-BE49-F238E27FC236}">
                <a16:creationId xmlns:a16="http://schemas.microsoft.com/office/drawing/2014/main" id="{D1488473-DCFF-4774-8203-531A458A3589}"/>
              </a:ext>
            </a:extLst>
          </p:cNvPr>
          <p:cNvSpPr>
            <a:spLocks noChangeArrowheads="1"/>
          </p:cNvSpPr>
          <p:nvPr/>
        </p:nvSpPr>
        <p:spPr bwMode="auto">
          <a:xfrm>
            <a:off x="488951" y="2049463"/>
            <a:ext cx="8101013" cy="230832"/>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GB" altLang="en-US" sz="900"/>
              <a:t>Copy in here</a:t>
            </a:r>
          </a:p>
        </p:txBody>
      </p:sp>
    </p:spTree>
    <p:extLst>
      <p:ext uri="{BB962C8B-B14F-4D97-AF65-F5344CB8AC3E}">
        <p14:creationId xmlns:p14="http://schemas.microsoft.com/office/powerpoint/2010/main" val="167609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25.34 CHIP powerpoint presentation.pdf">
            <a:extLst>
              <a:ext uri="{FF2B5EF4-FFF2-40B4-BE49-F238E27FC236}">
                <a16:creationId xmlns:a16="http://schemas.microsoft.com/office/drawing/2014/main" id="{5B5BB8AC-AC0F-4983-BA87-FC63619286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83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37C5361-AD8D-40A0-B8EC-124B613996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A picture containing text&#10;&#10;Description automatically generated">
            <a:extLst>
              <a:ext uri="{FF2B5EF4-FFF2-40B4-BE49-F238E27FC236}">
                <a16:creationId xmlns:a16="http://schemas.microsoft.com/office/drawing/2014/main" id="{3F46C614-AE6D-43BE-B7C9-13331683DE5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33539" y="114300"/>
            <a:ext cx="16430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35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Title White">
  <p:cSld name="1 Title White">
    <p:spTree>
      <p:nvGrpSpPr>
        <p:cNvPr id="1" name="Shape 14"/>
        <p:cNvGrpSpPr/>
        <p:nvPr/>
      </p:nvGrpSpPr>
      <p:grpSpPr>
        <a:xfrm>
          <a:off x="0" y="0"/>
          <a:ext cx="0" cy="0"/>
          <a:chOff x="0" y="0"/>
          <a:chExt cx="0" cy="0"/>
        </a:xfrm>
      </p:grpSpPr>
      <p:pic>
        <p:nvPicPr>
          <p:cNvPr id="4" name="Google Shape;17;p2">
            <a:extLst>
              <a:ext uri="{FF2B5EF4-FFF2-40B4-BE49-F238E27FC236}">
                <a16:creationId xmlns:a16="http://schemas.microsoft.com/office/drawing/2014/main" id="{6D4C2786-321C-45E6-8318-E1A95FDADBF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639" y="5721350"/>
            <a:ext cx="21605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18;p2">
            <a:extLst>
              <a:ext uri="{FF2B5EF4-FFF2-40B4-BE49-F238E27FC236}">
                <a16:creationId xmlns:a16="http://schemas.microsoft.com/office/drawing/2014/main" id="{5F38E3A6-32D8-4EE1-8401-98A6111DD6C3}"/>
              </a:ext>
            </a:extLst>
          </p:cNvPr>
          <p:cNvCxnSpPr>
            <a:cxnSpLocks noChangeShapeType="1"/>
          </p:cNvCxnSpPr>
          <p:nvPr/>
        </p:nvCxnSpPr>
        <p:spPr bwMode="auto">
          <a:xfrm>
            <a:off x="358776" y="5435600"/>
            <a:ext cx="8426450" cy="0"/>
          </a:xfrm>
          <a:prstGeom prst="straightConnector1">
            <a:avLst/>
          </a:prstGeom>
          <a:noFill/>
          <a:ln w="9525">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sp>
        <p:nvSpPr>
          <p:cNvPr id="15" name="Google Shape;15;p2"/>
          <p:cNvSpPr txBox="1">
            <a:spLocks noGrp="1"/>
          </p:cNvSpPr>
          <p:nvPr>
            <p:ph type="ctrTitle"/>
          </p:nvPr>
        </p:nvSpPr>
        <p:spPr>
          <a:xfrm>
            <a:off x="540000" y="540000"/>
            <a:ext cx="6858000" cy="1733100"/>
          </a:xfrm>
          <a:prstGeom prst="rect">
            <a:avLst/>
          </a:prstGeom>
          <a:noFill/>
          <a:ln>
            <a:noFill/>
          </a:ln>
        </p:spPr>
        <p:txBody>
          <a:bodyPr spcFirstLastPara="1" lIns="0" tIns="0" rIns="0" bIns="0" anchor="t">
            <a:noAutofit/>
          </a:bodyPr>
          <a:lstStyle>
            <a:lvl1pPr lvl="0" algn="l" rtl="0">
              <a:lnSpc>
                <a:spcPct val="100000"/>
              </a:lnSpc>
              <a:spcBef>
                <a:spcPts val="0"/>
              </a:spcBef>
              <a:spcAft>
                <a:spcPts val="0"/>
              </a:spcAft>
              <a:buClr>
                <a:srgbClr val="000000"/>
              </a:buClr>
              <a:buSzPts val="6000"/>
              <a:buFont typeface="Proxima Nova"/>
              <a:buNone/>
              <a:defRPr sz="3375"/>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540000" y="2491085"/>
            <a:ext cx="6858000" cy="1655700"/>
          </a:xfrm>
          <a:prstGeom prst="rect">
            <a:avLst/>
          </a:prstGeom>
          <a:noFill/>
          <a:ln>
            <a:noFill/>
          </a:ln>
        </p:spPr>
        <p:txBody>
          <a:bodyPr spcFirstLastPara="1" lIns="0" tIns="0" rIns="0" bIns="0">
            <a:noAutofit/>
          </a:bodyPr>
          <a:lstStyle>
            <a:lvl1pPr lvl="0" algn="l" rtl="0">
              <a:lnSpc>
                <a:spcPct val="107692"/>
              </a:lnSpc>
              <a:spcBef>
                <a:spcPts val="0"/>
              </a:spcBef>
              <a:spcAft>
                <a:spcPts val="0"/>
              </a:spcAft>
              <a:buClr>
                <a:srgbClr val="000000"/>
              </a:buClr>
              <a:buSzPts val="2600"/>
              <a:buNone/>
              <a:defRPr sz="1463">
                <a:latin typeface="Proxima Nova Semibold"/>
                <a:ea typeface="Proxima Nova Semibold"/>
                <a:cs typeface="Proxima Nova Semibold"/>
                <a:sym typeface="Proxima Nova Semibold"/>
              </a:defRPr>
            </a:lvl1pPr>
            <a:lvl2pPr lvl="1" algn="ctr" rtl="0">
              <a:lnSpc>
                <a:spcPct val="106666"/>
              </a:lnSpc>
              <a:spcBef>
                <a:spcPts val="479"/>
              </a:spcBef>
              <a:spcAft>
                <a:spcPts val="0"/>
              </a:spcAft>
              <a:buClr>
                <a:srgbClr val="000000"/>
              </a:buClr>
              <a:buSzPts val="1500"/>
              <a:buNone/>
              <a:defRPr sz="844"/>
            </a:lvl2pPr>
            <a:lvl3pPr lvl="2" algn="ctr" rtl="0">
              <a:lnSpc>
                <a:spcPct val="118518"/>
              </a:lnSpc>
              <a:spcBef>
                <a:spcPts val="479"/>
              </a:spcBef>
              <a:spcAft>
                <a:spcPts val="0"/>
              </a:spcAft>
              <a:buClr>
                <a:srgbClr val="000000"/>
              </a:buClr>
              <a:buSzPts val="1350"/>
              <a:buNone/>
              <a:defRPr sz="760"/>
            </a:lvl3pPr>
            <a:lvl4pPr lvl="3" algn="ctr" rtl="0">
              <a:lnSpc>
                <a:spcPct val="133333"/>
              </a:lnSpc>
              <a:spcBef>
                <a:spcPts val="479"/>
              </a:spcBef>
              <a:spcAft>
                <a:spcPts val="0"/>
              </a:spcAft>
              <a:buClr>
                <a:srgbClr val="000000"/>
              </a:buClr>
              <a:buSzPts val="1200"/>
              <a:buNone/>
              <a:defRPr sz="675"/>
            </a:lvl4pPr>
            <a:lvl5pPr lvl="4" algn="ctr" rtl="0">
              <a:lnSpc>
                <a:spcPct val="133333"/>
              </a:lnSpc>
              <a:spcBef>
                <a:spcPts val="479"/>
              </a:spcBef>
              <a:spcAft>
                <a:spcPts val="0"/>
              </a:spcAft>
              <a:buClr>
                <a:srgbClr val="000000"/>
              </a:buClr>
              <a:buSzPts val="1200"/>
              <a:buNone/>
              <a:defRPr sz="675"/>
            </a:lvl5pPr>
            <a:lvl6pPr lvl="5" algn="ctr" rtl="0">
              <a:lnSpc>
                <a:spcPct val="90000"/>
              </a:lnSpc>
              <a:spcBef>
                <a:spcPts val="479"/>
              </a:spcBef>
              <a:spcAft>
                <a:spcPts val="0"/>
              </a:spcAft>
              <a:buClr>
                <a:schemeClr val="dk1"/>
              </a:buClr>
              <a:buSzPts val="1200"/>
              <a:buNone/>
              <a:defRPr sz="675"/>
            </a:lvl6pPr>
            <a:lvl7pPr lvl="6" algn="ctr" rtl="0">
              <a:lnSpc>
                <a:spcPct val="90000"/>
              </a:lnSpc>
              <a:spcBef>
                <a:spcPts val="211"/>
              </a:spcBef>
              <a:spcAft>
                <a:spcPts val="0"/>
              </a:spcAft>
              <a:buClr>
                <a:schemeClr val="dk1"/>
              </a:buClr>
              <a:buSzPts val="1200"/>
              <a:buNone/>
              <a:defRPr sz="675"/>
            </a:lvl7pPr>
            <a:lvl8pPr lvl="7" algn="ctr" rtl="0">
              <a:lnSpc>
                <a:spcPct val="90000"/>
              </a:lnSpc>
              <a:spcBef>
                <a:spcPts val="211"/>
              </a:spcBef>
              <a:spcAft>
                <a:spcPts val="0"/>
              </a:spcAft>
              <a:buClr>
                <a:schemeClr val="dk1"/>
              </a:buClr>
              <a:buSzPts val="1200"/>
              <a:buNone/>
              <a:defRPr sz="675"/>
            </a:lvl8pPr>
            <a:lvl9pPr lvl="8" algn="ctr" rtl="0">
              <a:lnSpc>
                <a:spcPct val="90000"/>
              </a:lnSpc>
              <a:spcBef>
                <a:spcPts val="211"/>
              </a:spcBef>
              <a:spcAft>
                <a:spcPts val="0"/>
              </a:spcAft>
              <a:buClr>
                <a:schemeClr val="dk1"/>
              </a:buClr>
              <a:buSzPts val="1200"/>
              <a:buNone/>
              <a:defRPr sz="675"/>
            </a:lvl9pPr>
          </a:lstStyle>
          <a:p>
            <a:endParaRPr/>
          </a:p>
        </p:txBody>
      </p:sp>
    </p:spTree>
    <p:extLst>
      <p:ext uri="{BB962C8B-B14F-4D97-AF65-F5344CB8AC3E}">
        <p14:creationId xmlns:p14="http://schemas.microsoft.com/office/powerpoint/2010/main" val="92420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7CE71A-6EB4-47F0-9335-CB04B9AB7F8D}"/>
              </a:ext>
            </a:extLst>
          </p:cNvPr>
          <p:cNvSpPr>
            <a:spLocks noGrp="1"/>
          </p:cNvSpPr>
          <p:nvPr>
            <p:ph type="dt" sz="half" idx="10"/>
          </p:nvPr>
        </p:nvSpPr>
        <p:spPr/>
        <p:txBody>
          <a:bodyPr/>
          <a:lstStyle>
            <a:lvl1pPr>
              <a:defRPr smtClean="0"/>
            </a:lvl1pPr>
          </a:lstStyle>
          <a:p>
            <a:pPr>
              <a:defRPr/>
            </a:pPr>
            <a:fld id="{3DD2561B-D117-458D-8130-685A44176A94}" type="datetimeFigureOut">
              <a:rPr lang="en-US"/>
              <a:pPr>
                <a:defRPr/>
              </a:pPr>
              <a:t>7/7/2023</a:t>
            </a:fld>
            <a:endParaRPr lang="en-US"/>
          </a:p>
        </p:txBody>
      </p:sp>
      <p:sp>
        <p:nvSpPr>
          <p:cNvPr id="5" name="Footer Placeholder 4">
            <a:extLst>
              <a:ext uri="{FF2B5EF4-FFF2-40B4-BE49-F238E27FC236}">
                <a16:creationId xmlns:a16="http://schemas.microsoft.com/office/drawing/2014/main" id="{D00B8DCE-2987-4C78-AA1D-DCA40EAEAC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1C0A1E-BB6D-456C-B475-245B197CCA7F}"/>
              </a:ext>
            </a:extLst>
          </p:cNvPr>
          <p:cNvSpPr>
            <a:spLocks noGrp="1"/>
          </p:cNvSpPr>
          <p:nvPr>
            <p:ph type="sldNum" sz="quarter" idx="12"/>
          </p:nvPr>
        </p:nvSpPr>
        <p:spPr/>
        <p:txBody>
          <a:bodyPr/>
          <a:lstStyle>
            <a:lvl1pPr>
              <a:defRPr smtClean="0"/>
            </a:lvl1pPr>
          </a:lstStyle>
          <a:p>
            <a:pPr>
              <a:defRPr/>
            </a:pPr>
            <a:fld id="{BABD6503-A45B-45AB-A3B9-D2DBA1F37008}" type="slidenum">
              <a:rPr lang="en-US"/>
              <a:pPr>
                <a:defRPr/>
              </a:pPr>
              <a:t>‹#›</a:t>
            </a:fld>
            <a:endParaRPr lang="en-US"/>
          </a:p>
        </p:txBody>
      </p:sp>
    </p:spTree>
    <p:extLst>
      <p:ext uri="{BB962C8B-B14F-4D97-AF65-F5344CB8AC3E}">
        <p14:creationId xmlns:p14="http://schemas.microsoft.com/office/powerpoint/2010/main" val="332315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C6BB57-0E5E-41EC-A43E-A3253D3BCCD5}"/>
              </a:ext>
            </a:extLst>
          </p:cNvPr>
          <p:cNvSpPr>
            <a:spLocks noGrp="1"/>
          </p:cNvSpPr>
          <p:nvPr>
            <p:ph type="dt" sz="half" idx="10"/>
          </p:nvPr>
        </p:nvSpPr>
        <p:spPr/>
        <p:txBody>
          <a:bodyPr/>
          <a:lstStyle>
            <a:lvl1pPr>
              <a:defRPr smtClean="0"/>
            </a:lvl1pPr>
          </a:lstStyle>
          <a:p>
            <a:pPr>
              <a:defRPr/>
            </a:pPr>
            <a:fld id="{9FD150F9-4824-49C5-8499-924DA8FB07A8}" type="datetimeFigureOut">
              <a:rPr lang="en-GB"/>
              <a:pPr>
                <a:defRPr/>
              </a:pPr>
              <a:t>07/07/2023</a:t>
            </a:fld>
            <a:endParaRPr lang="en-GB" dirty="0"/>
          </a:p>
        </p:txBody>
      </p:sp>
      <p:sp>
        <p:nvSpPr>
          <p:cNvPr id="5" name="Footer Placeholder 4">
            <a:extLst>
              <a:ext uri="{FF2B5EF4-FFF2-40B4-BE49-F238E27FC236}">
                <a16:creationId xmlns:a16="http://schemas.microsoft.com/office/drawing/2014/main" id="{2FD0D7B5-F774-47D9-8692-44C238DB0289}"/>
              </a:ext>
            </a:extLst>
          </p:cNvPr>
          <p:cNvSpPr>
            <a:spLocks noGrp="1"/>
          </p:cNvSpPr>
          <p:nvPr>
            <p:ph type="ftr" sz="quarter" idx="11"/>
          </p:nvPr>
        </p:nvSpPr>
        <p:spPr/>
        <p:txBody>
          <a:bodyPr/>
          <a:lstStyle>
            <a:lvl1pPr>
              <a:defRPr dirty="0"/>
            </a:lvl1pPr>
          </a:lstStyle>
          <a:p>
            <a:pPr>
              <a:defRPr/>
            </a:pPr>
            <a:endParaRPr lang="en-GB"/>
          </a:p>
        </p:txBody>
      </p:sp>
      <p:sp>
        <p:nvSpPr>
          <p:cNvPr id="6" name="Slide Number Placeholder 5">
            <a:extLst>
              <a:ext uri="{FF2B5EF4-FFF2-40B4-BE49-F238E27FC236}">
                <a16:creationId xmlns:a16="http://schemas.microsoft.com/office/drawing/2014/main" id="{7AD80817-FBFD-46D8-AB39-B69BAF303449}"/>
              </a:ext>
            </a:extLst>
          </p:cNvPr>
          <p:cNvSpPr>
            <a:spLocks noGrp="1"/>
          </p:cNvSpPr>
          <p:nvPr>
            <p:ph type="sldNum" sz="quarter" idx="12"/>
          </p:nvPr>
        </p:nvSpPr>
        <p:spPr/>
        <p:txBody>
          <a:bodyPr/>
          <a:lstStyle>
            <a:lvl1pPr>
              <a:defRPr smtClean="0"/>
            </a:lvl1pPr>
          </a:lstStyle>
          <a:p>
            <a:pPr>
              <a:defRPr/>
            </a:pPr>
            <a:fld id="{C65BFB53-196C-46D9-ACFE-5C86DC812E6B}" type="slidenum">
              <a:rPr lang="en-GB"/>
              <a:pPr>
                <a:defRPr/>
              </a:pPr>
              <a:t>‹#›</a:t>
            </a:fld>
            <a:endParaRPr lang="en-GB" dirty="0"/>
          </a:p>
        </p:txBody>
      </p:sp>
    </p:spTree>
    <p:extLst>
      <p:ext uri="{BB962C8B-B14F-4D97-AF65-F5344CB8AC3E}">
        <p14:creationId xmlns:p14="http://schemas.microsoft.com/office/powerpoint/2010/main" val="91359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resentation title slide">
    <p:bg>
      <p:bgPr>
        <a:solidFill>
          <a:srgbClr val="5B8EDB"/>
        </a:solid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AA18A546-9085-8D02-CFE6-1E6A89B46F06}"/>
              </a:ext>
            </a:extLst>
          </p:cNvPr>
          <p:cNvPicPr>
            <a:picLocks noChangeAspect="1"/>
          </p:cNvPicPr>
          <p:nvPr userDrawn="1"/>
        </p:nvPicPr>
        <p:blipFill>
          <a:blip r:embed="rId2">
            <a:alphaModFix amt="34000"/>
            <a:extLst>
              <a:ext uri="{28A0092B-C50C-407E-A947-70E740481C1C}">
                <a14:useLocalDpi xmlns:a14="http://schemas.microsoft.com/office/drawing/2010/main" val="0"/>
              </a:ext>
            </a:extLst>
          </a:blip>
          <a:srcRect/>
          <a:stretch>
            <a:fillRect/>
          </a:stretch>
        </p:blipFill>
        <p:spPr bwMode="auto">
          <a:xfrm>
            <a:off x="-6525" y="1388603"/>
            <a:ext cx="6234709" cy="5473882"/>
          </a:xfrm>
          <a:prstGeom prst="rect">
            <a:avLst/>
          </a:prstGeom>
          <a:noFill/>
          <a:ln>
            <a:noFill/>
          </a:ln>
        </p:spPr>
      </p:pic>
      <p:sp>
        <p:nvSpPr>
          <p:cNvPr id="33" name="Date Placeholder 23"/>
          <p:cNvSpPr>
            <a:spLocks noGrp="1"/>
          </p:cNvSpPr>
          <p:nvPr>
            <p:ph type="dt" sz="half" idx="2"/>
          </p:nvPr>
        </p:nvSpPr>
        <p:spPr>
          <a:xfrm>
            <a:off x="6919960" y="6146227"/>
            <a:ext cx="1972520" cy="365125"/>
          </a:xfrm>
          <a:prstGeom prst="rect">
            <a:avLst/>
          </a:prstGeom>
        </p:spPr>
        <p:txBody>
          <a:bodyPr vert="horz" lIns="91440" tIns="45720" rIns="91440" bIns="45720" rtlCol="0" anchor="ctr"/>
          <a:lstStyle>
            <a:lvl1pPr algn="r">
              <a:defRPr sz="1100">
                <a:solidFill>
                  <a:schemeClr val="bg2"/>
                </a:solidFill>
                <a:latin typeface="Arial" panose="020B0604020202020204" pitchFamily="34" charset="0"/>
                <a:cs typeface="Arial" panose="020B0604020202020204" pitchFamily="34" charset="0"/>
              </a:defRPr>
            </a:lvl1pPr>
          </a:lstStyle>
          <a:p>
            <a:fld id="{56517349-1D21-EA4E-99B1-BE6AB7BDFE77}" type="datetime1">
              <a:rPr lang="en-GB" smtClean="0"/>
              <a:pPr/>
              <a:t>07/07/2023</a:t>
            </a:fld>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23B44572-EAE8-4920-1BBE-1FAF4DCB2A7F}"/>
              </a:ext>
            </a:extLst>
          </p:cNvPr>
          <p:cNvPicPr>
            <a:picLocks noChangeAspect="1"/>
          </p:cNvPicPr>
          <p:nvPr userDrawn="1"/>
        </p:nvPicPr>
        <p:blipFill>
          <a:blip r:embed="rId3"/>
          <a:stretch>
            <a:fillRect/>
          </a:stretch>
        </p:blipFill>
        <p:spPr>
          <a:xfrm>
            <a:off x="6228184" y="432000"/>
            <a:ext cx="2519045" cy="668134"/>
          </a:xfrm>
          <a:prstGeom prst="rect">
            <a:avLst/>
          </a:prstGeom>
        </p:spPr>
      </p:pic>
      <p:sp>
        <p:nvSpPr>
          <p:cNvPr id="10" name="Text Placeholder 8">
            <a:extLst>
              <a:ext uri="{FF2B5EF4-FFF2-40B4-BE49-F238E27FC236}">
                <a16:creationId xmlns:a16="http://schemas.microsoft.com/office/drawing/2014/main" id="{46B8391A-C80B-6E0E-957E-34A180A42B85}"/>
              </a:ext>
            </a:extLst>
          </p:cNvPr>
          <p:cNvSpPr>
            <a:spLocks noGrp="1"/>
          </p:cNvSpPr>
          <p:nvPr>
            <p:ph type="body" sz="quarter" idx="13" hasCustomPrompt="1"/>
          </p:nvPr>
        </p:nvSpPr>
        <p:spPr>
          <a:xfrm>
            <a:off x="540000" y="3789040"/>
            <a:ext cx="6089937" cy="2736304"/>
          </a:xfrm>
          <a:prstGeom prst="rect">
            <a:avLst/>
          </a:prstGeom>
        </p:spPr>
        <p:txBody>
          <a:bodyPr vert="horz">
            <a:normAutofit/>
          </a:bodyPr>
          <a:lstStyle>
            <a:lvl1pPr marL="0" indent="0">
              <a:buNone/>
              <a:defRPr sz="2000" b="1">
                <a:solidFill>
                  <a:schemeClr val="bg2"/>
                </a:solidFill>
                <a:latin typeface="Arial" panose="020B0604020202020204" pitchFamily="34" charset="0"/>
                <a:cs typeface="Arial" panose="020B0604020202020204" pitchFamily="34" charset="0"/>
              </a:defRPr>
            </a:lvl1pPr>
          </a:lstStyle>
          <a:p>
            <a:pPr lvl="0"/>
            <a:r>
              <a:rPr lang="en-GB" dirty="0"/>
              <a:t>Presentation subtitle Arial Bold 20pt</a:t>
            </a:r>
          </a:p>
        </p:txBody>
      </p:sp>
      <p:sp>
        <p:nvSpPr>
          <p:cNvPr id="14" name="Title Placeholder 1">
            <a:extLst>
              <a:ext uri="{FF2B5EF4-FFF2-40B4-BE49-F238E27FC236}">
                <a16:creationId xmlns:a16="http://schemas.microsoft.com/office/drawing/2014/main" id="{630053EE-642F-C757-EEE2-2ABC36AFFE75}"/>
              </a:ext>
            </a:extLst>
          </p:cNvPr>
          <p:cNvSpPr>
            <a:spLocks noGrp="1"/>
          </p:cNvSpPr>
          <p:nvPr>
            <p:ph type="title" hasCustomPrompt="1"/>
          </p:nvPr>
        </p:nvSpPr>
        <p:spPr>
          <a:xfrm>
            <a:off x="540000" y="2132856"/>
            <a:ext cx="6089937" cy="1588813"/>
          </a:xfrm>
          <a:prstGeom prst="rect">
            <a:avLst/>
          </a:prstGeom>
        </p:spPr>
        <p:txBody>
          <a:bodyPr vert="horz" lIns="91440" tIns="45720" rIns="91440" bIns="45720" rtlCol="0" anchor="ctr">
            <a:normAutofit/>
          </a:bodyPr>
          <a:lstStyle>
            <a:lvl1pPr>
              <a:defRPr sz="3200">
                <a:solidFill>
                  <a:schemeClr val="bg2"/>
                </a:solidFill>
                <a:latin typeface="Arial" panose="020B0604020202020204" pitchFamily="34" charset="0"/>
                <a:cs typeface="Arial" panose="020B0604020202020204" pitchFamily="34" charset="0"/>
              </a:defRPr>
            </a:lvl1pPr>
          </a:lstStyle>
          <a:p>
            <a:pPr lvl="0"/>
            <a:r>
              <a:rPr lang="en-GB" dirty="0"/>
              <a:t>Presentation title Arial Regular </a:t>
            </a:r>
            <a:br>
              <a:rPr lang="en-GB" dirty="0"/>
            </a:br>
            <a:r>
              <a:rPr lang="en-GB" dirty="0"/>
              <a:t>32pt</a:t>
            </a:r>
            <a:br>
              <a:rPr lang="en-GB" dirty="0"/>
            </a:br>
            <a:endParaRPr lang="en-GB" dirty="0"/>
          </a:p>
        </p:txBody>
      </p:sp>
    </p:spTree>
    <p:extLst>
      <p:ext uri="{BB962C8B-B14F-4D97-AF65-F5344CB8AC3E}">
        <p14:creationId xmlns:p14="http://schemas.microsoft.com/office/powerpoint/2010/main" val="168243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copy 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30B7CD6C-B9BB-947B-6FC4-77E2A809E4CA}"/>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a:fillRect/>
          </a:stretch>
        </p:blipFill>
        <p:spPr bwMode="auto">
          <a:xfrm>
            <a:off x="-6525" y="1388603"/>
            <a:ext cx="6234709" cy="5473882"/>
          </a:xfrm>
          <a:prstGeom prst="rect">
            <a:avLst/>
          </a:prstGeom>
          <a:noFill/>
          <a:ln>
            <a:noFill/>
          </a:ln>
        </p:spPr>
      </p:pic>
      <p:sp>
        <p:nvSpPr>
          <p:cNvPr id="13" name="Title Placeholder 1">
            <a:extLst>
              <a:ext uri="{FF2B5EF4-FFF2-40B4-BE49-F238E27FC236}">
                <a16:creationId xmlns:a16="http://schemas.microsoft.com/office/drawing/2014/main" id="{4A371F46-4DA2-9620-A3F7-797A0B4FE781}"/>
              </a:ext>
            </a:extLst>
          </p:cNvPr>
          <p:cNvSpPr>
            <a:spLocks noGrp="1"/>
          </p:cNvSpPr>
          <p:nvPr>
            <p:ph type="title" hasCustomPrompt="1"/>
          </p:nvPr>
        </p:nvSpPr>
        <p:spPr>
          <a:xfrm>
            <a:off x="540000" y="1260000"/>
            <a:ext cx="6983999" cy="656832"/>
          </a:xfrm>
          <a:prstGeom prst="rect">
            <a:avLst/>
          </a:prstGeom>
        </p:spPr>
        <p:txBody>
          <a:bodyPr vert="horz" lIns="91440" tIns="45720" rIns="91440" bIns="45720" rtlCol="0" anchor="ctr">
            <a:normAutofit/>
          </a:bodyPr>
          <a:lstStyle>
            <a:lvl1pPr>
              <a:defRPr sz="2400" b="0">
                <a:solidFill>
                  <a:srgbClr val="5B8EDB"/>
                </a:solidFill>
                <a:latin typeface="Arial" panose="020B0604020202020204" pitchFamily="34" charset="0"/>
                <a:cs typeface="Arial" panose="020B0604020202020204" pitchFamily="34" charset="0"/>
              </a:defRPr>
            </a:lvl1pPr>
          </a:lstStyle>
          <a:p>
            <a:r>
              <a:rPr lang="en-GB" dirty="0"/>
              <a:t>Heading level 1 Arial Regular 24pt</a:t>
            </a:r>
            <a:endParaRPr lang="en-US" dirty="0"/>
          </a:p>
        </p:txBody>
      </p:sp>
      <p:pic>
        <p:nvPicPr>
          <p:cNvPr id="14" name="scie-logo.png" descr="A close up of a logo&#10;&#10;Description automatically generated">
            <a:extLst>
              <a:ext uri="{FF2B5EF4-FFF2-40B4-BE49-F238E27FC236}">
                <a16:creationId xmlns:a16="http://schemas.microsoft.com/office/drawing/2014/main" id="{43169725-7E88-C962-A4BF-20C22D94024F}"/>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6840000" y="432000"/>
            <a:ext cx="1872000" cy="501968"/>
          </a:xfrm>
          <a:prstGeom prst="rect">
            <a:avLst/>
          </a:prstGeom>
        </p:spPr>
      </p:pic>
      <p:sp>
        <p:nvSpPr>
          <p:cNvPr id="2" name="Slide Number Placeholder 6">
            <a:extLst>
              <a:ext uri="{FF2B5EF4-FFF2-40B4-BE49-F238E27FC236}">
                <a16:creationId xmlns:a16="http://schemas.microsoft.com/office/drawing/2014/main" id="{9C472DDA-8B74-D22D-4A6A-AC062F9DCED7}"/>
              </a:ext>
            </a:extLst>
          </p:cNvPr>
          <p:cNvSpPr txBox="1">
            <a:spLocks/>
          </p:cNvSpPr>
          <p:nvPr userDrawn="1"/>
        </p:nvSpPr>
        <p:spPr>
          <a:xfrm>
            <a:off x="8388424" y="6356350"/>
            <a:ext cx="36004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E35BC09-3978-204A-9658-0F42CA2C42D8}" type="slidenum">
              <a:rPr lang="en-US" sz="1000" smtClean="0">
                <a:latin typeface="Arial" panose="020B0604020202020204" pitchFamily="34" charset="0"/>
                <a:cs typeface="Arial" panose="020B0604020202020204" pitchFamily="34" charset="0"/>
              </a:rPr>
              <a:pPr algn="ctr"/>
              <a:t>‹#›</a:t>
            </a:fld>
            <a:endParaRPr lang="en-US" sz="1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71DFBE9-F298-43AD-F644-E7DB4357915F}"/>
              </a:ext>
            </a:extLst>
          </p:cNvPr>
          <p:cNvSpPr>
            <a:spLocks noGrp="1"/>
          </p:cNvSpPr>
          <p:nvPr>
            <p:ph idx="1" hasCustomPrompt="1"/>
          </p:nvPr>
        </p:nvSpPr>
        <p:spPr>
          <a:xfrm>
            <a:off x="540329" y="1988840"/>
            <a:ext cx="6983999" cy="4131528"/>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0">
              <a:buClr>
                <a:srgbClr val="5B8EDB"/>
              </a:buClr>
              <a:defRPr sz="2000">
                <a:latin typeface="Arial" panose="020B0604020202020204" pitchFamily="34" charset="0"/>
                <a:cs typeface="Arial" panose="020B0604020202020204" pitchFamily="34" charset="0"/>
              </a:defRPr>
            </a:lvl2pPr>
            <a:lvl3pPr marL="914400" indent="0">
              <a:buNone/>
              <a:defRPr/>
            </a:lvl3pPr>
          </a:lstStyle>
          <a:p>
            <a:pPr lvl="0"/>
            <a:r>
              <a:rPr lang="en-GB" dirty="0"/>
              <a:t>Standard copy Arial Regular 20pt</a:t>
            </a:r>
          </a:p>
          <a:p>
            <a:pPr lvl="1"/>
            <a:r>
              <a:rPr lang="en-GB" dirty="0"/>
              <a:t>Standard bullet</a:t>
            </a:r>
          </a:p>
          <a:p>
            <a:pPr lvl="2"/>
            <a:endParaRPr lang="en-US" dirty="0"/>
          </a:p>
        </p:txBody>
      </p:sp>
      <p:sp>
        <p:nvSpPr>
          <p:cNvPr id="5" name="Freeform 4">
            <a:extLst>
              <a:ext uri="{FF2B5EF4-FFF2-40B4-BE49-F238E27FC236}">
                <a16:creationId xmlns:a16="http://schemas.microsoft.com/office/drawing/2014/main" id="{9B85C401-2E8A-A0B3-E643-5E669B9BB08F}"/>
              </a:ext>
            </a:extLst>
          </p:cNvPr>
          <p:cNvSpPr>
            <a:spLocks/>
          </p:cNvSpPr>
          <p:nvPr userDrawn="1"/>
        </p:nvSpPr>
        <p:spPr bwMode="auto">
          <a:xfrm>
            <a:off x="8388424" y="6304235"/>
            <a:ext cx="360040" cy="365125"/>
          </a:xfrm>
          <a:custGeom>
            <a:avLst/>
            <a:gdLst>
              <a:gd name="T0" fmla="+- 0 10739 10652"/>
              <a:gd name="T1" fmla="*/ T0 w 512"/>
              <a:gd name="T2" fmla="+- 0 515 515"/>
              <a:gd name="T3" fmla="*/ 515 h 512"/>
              <a:gd name="T4" fmla="+- 0 11076 10652"/>
              <a:gd name="T5" fmla="*/ T4 w 512"/>
              <a:gd name="T6" fmla="+- 0 515 515"/>
              <a:gd name="T7" fmla="*/ 515 h 512"/>
              <a:gd name="T8" fmla="+- 0 11110 10652"/>
              <a:gd name="T9" fmla="*/ T8 w 512"/>
              <a:gd name="T10" fmla="+- 0 522 515"/>
              <a:gd name="T11" fmla="*/ 522 h 512"/>
              <a:gd name="T12" fmla="+- 0 11138 10652"/>
              <a:gd name="T13" fmla="*/ T12 w 512"/>
              <a:gd name="T14" fmla="+- 0 541 515"/>
              <a:gd name="T15" fmla="*/ 541 h 512"/>
              <a:gd name="T16" fmla="+- 0 11157 10652"/>
              <a:gd name="T17" fmla="*/ T16 w 512"/>
              <a:gd name="T18" fmla="+- 0 568 515"/>
              <a:gd name="T19" fmla="*/ 568 h 512"/>
              <a:gd name="T20" fmla="+- 0 11164 10652"/>
              <a:gd name="T21" fmla="*/ T20 w 512"/>
              <a:gd name="T22" fmla="+- 0 602 515"/>
              <a:gd name="T23" fmla="*/ 602 h 512"/>
              <a:gd name="T24" fmla="+- 0 11164 10652"/>
              <a:gd name="T25" fmla="*/ T24 w 512"/>
              <a:gd name="T26" fmla="+- 0 940 515"/>
              <a:gd name="T27" fmla="*/ 940 h 512"/>
              <a:gd name="T28" fmla="+- 0 11157 10652"/>
              <a:gd name="T29" fmla="*/ T28 w 512"/>
              <a:gd name="T30" fmla="+- 0 974 515"/>
              <a:gd name="T31" fmla="*/ 974 h 512"/>
              <a:gd name="T32" fmla="+- 0 11138 10652"/>
              <a:gd name="T33" fmla="*/ T32 w 512"/>
              <a:gd name="T34" fmla="+- 0 1001 515"/>
              <a:gd name="T35" fmla="*/ 1001 h 512"/>
              <a:gd name="T36" fmla="+- 0 11110 10652"/>
              <a:gd name="T37" fmla="*/ T36 w 512"/>
              <a:gd name="T38" fmla="+- 0 1020 515"/>
              <a:gd name="T39" fmla="*/ 1020 h 512"/>
              <a:gd name="T40" fmla="+- 0 11076 10652"/>
              <a:gd name="T41" fmla="*/ T40 w 512"/>
              <a:gd name="T42" fmla="+- 0 1027 515"/>
              <a:gd name="T43" fmla="*/ 1027 h 512"/>
              <a:gd name="T44" fmla="+- 0 10652 10652"/>
              <a:gd name="T45" fmla="*/ T44 w 512"/>
              <a:gd name="T46" fmla="+- 0 1027 515"/>
              <a:gd name="T47" fmla="*/ 1027 h 512"/>
              <a:gd name="T48" fmla="+- 0 10652 10652"/>
              <a:gd name="T49" fmla="*/ T48 w 512"/>
              <a:gd name="T50" fmla="+- 0 602 515"/>
              <a:gd name="T51" fmla="*/ 602 h 512"/>
              <a:gd name="T52" fmla="+- 0 10659 10652"/>
              <a:gd name="T53" fmla="*/ T52 w 512"/>
              <a:gd name="T54" fmla="+- 0 568 515"/>
              <a:gd name="T55" fmla="*/ 568 h 512"/>
              <a:gd name="T56" fmla="+- 0 10677 10652"/>
              <a:gd name="T57" fmla="*/ T56 w 512"/>
              <a:gd name="T58" fmla="+- 0 541 515"/>
              <a:gd name="T59" fmla="*/ 541 h 512"/>
              <a:gd name="T60" fmla="+- 0 10705 10652"/>
              <a:gd name="T61" fmla="*/ T60 w 512"/>
              <a:gd name="T62" fmla="+- 0 522 515"/>
              <a:gd name="T63" fmla="*/ 522 h 512"/>
              <a:gd name="T64" fmla="+- 0 10739 10652"/>
              <a:gd name="T65" fmla="*/ T64 w 512"/>
              <a:gd name="T66" fmla="+- 0 515 515"/>
              <a:gd name="T67" fmla="*/ 515 h 5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12" h="512">
                <a:moveTo>
                  <a:pt x="87" y="0"/>
                </a:moveTo>
                <a:lnTo>
                  <a:pt x="424" y="0"/>
                </a:lnTo>
                <a:lnTo>
                  <a:pt x="458" y="7"/>
                </a:lnTo>
                <a:lnTo>
                  <a:pt x="486" y="26"/>
                </a:lnTo>
                <a:lnTo>
                  <a:pt x="505" y="53"/>
                </a:lnTo>
                <a:lnTo>
                  <a:pt x="512" y="87"/>
                </a:lnTo>
                <a:lnTo>
                  <a:pt x="512" y="425"/>
                </a:lnTo>
                <a:lnTo>
                  <a:pt x="505" y="459"/>
                </a:lnTo>
                <a:lnTo>
                  <a:pt x="486" y="486"/>
                </a:lnTo>
                <a:lnTo>
                  <a:pt x="458" y="505"/>
                </a:lnTo>
                <a:lnTo>
                  <a:pt x="424" y="512"/>
                </a:lnTo>
                <a:lnTo>
                  <a:pt x="0" y="512"/>
                </a:lnTo>
                <a:lnTo>
                  <a:pt x="0" y="87"/>
                </a:lnTo>
                <a:lnTo>
                  <a:pt x="7" y="53"/>
                </a:lnTo>
                <a:lnTo>
                  <a:pt x="25" y="26"/>
                </a:lnTo>
                <a:lnTo>
                  <a:pt x="53" y="7"/>
                </a:lnTo>
                <a:lnTo>
                  <a:pt x="87" y="0"/>
                </a:lnTo>
                <a:close/>
              </a:path>
            </a:pathLst>
          </a:custGeom>
          <a:noFill/>
          <a:ln w="6350">
            <a:solidFill>
              <a:srgbClr val="548BC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284721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D80C7D5-DD02-4FB3-B20F-60D35651296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18A9F55-502B-4298-BDBF-64D557E9F58C}"/>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D82A9AB-004D-48F4-9DC9-A82D8900B0A3}"/>
              </a:ext>
            </a:extLst>
          </p:cNvPr>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a:defRPr/>
            </a:pPr>
            <a:fld id="{5F9A8790-39C8-4EC8-89FE-F59A58778808}" type="datetimeFigureOut">
              <a:rPr lang="en-US" altLang="en-US"/>
              <a:pPr>
                <a:defRPr/>
              </a:pPr>
              <a:t>7/7/2023</a:t>
            </a:fld>
            <a:endParaRPr lang="en-US" altLang="en-US"/>
          </a:p>
        </p:txBody>
      </p:sp>
      <p:sp>
        <p:nvSpPr>
          <p:cNvPr id="5" name="Footer Placeholder 4">
            <a:extLst>
              <a:ext uri="{FF2B5EF4-FFF2-40B4-BE49-F238E27FC236}">
                <a16:creationId xmlns:a16="http://schemas.microsoft.com/office/drawing/2014/main" id="{8CAC1212-FE6C-4CFB-BE58-D346D57DA8B8}"/>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6F3947C2-EE6B-4FFB-AF58-C293A5421EB0}"/>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A96713A3-D9C5-456A-ADB6-720444261DA8}" type="slidenum">
              <a:rPr lang="en-US" altLang="en-US"/>
              <a:pPr>
                <a:defRPr/>
              </a:pPr>
              <a:t>‹#›</a:t>
            </a:fld>
            <a:endParaRPr lang="en-US" altLang="en-US"/>
          </a:p>
        </p:txBody>
      </p:sp>
    </p:spTree>
    <p:extLst>
      <p:ext uri="{BB962C8B-B14F-4D97-AF65-F5344CB8AC3E}">
        <p14:creationId xmlns:p14="http://schemas.microsoft.com/office/powerpoint/2010/main" val="332665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ctr" defTabSz="342900" rtl="0" fontAlgn="base">
        <a:spcBef>
          <a:spcPct val="0"/>
        </a:spcBef>
        <a:spcAft>
          <a:spcPct val="0"/>
        </a:spcAft>
        <a:defRPr sz="3300" kern="1200">
          <a:solidFill>
            <a:schemeClr val="tx1"/>
          </a:solidFill>
          <a:latin typeface="+mj-lt"/>
          <a:ea typeface="ＭＳ Ｐゴシック" panose="020B0600070205080204" pitchFamily="34" charset="-128"/>
          <a:cs typeface="+mj-cs"/>
        </a:defRPr>
      </a:lvl1pPr>
      <a:lvl2pPr algn="ctr" defTabSz="342900" rtl="0" fontAlgn="base">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2pPr>
      <a:lvl3pPr algn="ctr" defTabSz="342900" rtl="0" fontAlgn="base">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3pPr>
      <a:lvl4pPr algn="ctr" defTabSz="342900" rtl="0" fontAlgn="base">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4pPr>
      <a:lvl5pPr algn="ctr" defTabSz="342900" rtl="0" fontAlgn="base">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5pPr>
      <a:lvl6pPr marL="342900" algn="ctr" defTabSz="342900" rtl="0" eaLnBrk="1" fontAlgn="base" hangingPunct="1">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6pPr>
      <a:lvl7pPr marL="685800" algn="ctr" defTabSz="342900" rtl="0" eaLnBrk="1" fontAlgn="base" hangingPunct="1">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7pPr>
      <a:lvl8pPr marL="1028700" algn="ctr" defTabSz="342900" rtl="0" eaLnBrk="1" fontAlgn="base" hangingPunct="1">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8pPr>
      <a:lvl9pPr marL="1371600" algn="ctr" defTabSz="342900" rtl="0" eaLnBrk="1" fontAlgn="base" hangingPunct="1">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9pPr>
    </p:titleStyle>
    <p:bodyStyle>
      <a:lvl1pPr marL="257175" indent="-257175" algn="l" defTabSz="3429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1pPr>
      <a:lvl2pPr marL="557213" indent="-214313" algn="l" defTabSz="342900" rtl="0" fontAlgn="base">
        <a:spcBef>
          <a:spcPct val="20000"/>
        </a:spcBef>
        <a:spcAft>
          <a:spcPct val="0"/>
        </a:spcAft>
        <a:buFont typeface="Arial" panose="020B0604020202020204" pitchFamily="34" charset="0"/>
        <a:buChar char="–"/>
        <a:defRPr sz="2100" kern="1200">
          <a:solidFill>
            <a:schemeClr val="tx1"/>
          </a:solidFill>
          <a:latin typeface="+mn-lt"/>
          <a:ea typeface="ＭＳ Ｐゴシック" panose="020B0600070205080204" pitchFamily="34" charset="-128"/>
          <a:cs typeface="+mn-cs"/>
        </a:defRPr>
      </a:lvl2pPr>
      <a:lvl3pPr marL="857250" indent="-171450" algn="l" defTabSz="342900" rtl="0" fontAlgn="base">
        <a:spcBef>
          <a:spcPct val="20000"/>
        </a:spcBef>
        <a:spcAft>
          <a:spcPct val="0"/>
        </a:spcAft>
        <a:buFont typeface="Arial" panose="020B0604020202020204" pitchFamily="34" charset="0"/>
        <a:buChar char="•"/>
        <a:defRPr sz="1800" kern="1200">
          <a:solidFill>
            <a:schemeClr val="tx1"/>
          </a:solidFill>
          <a:latin typeface="+mn-lt"/>
          <a:ea typeface="ＭＳ Ｐゴシック" panose="020B0600070205080204" pitchFamily="34" charset="-128"/>
          <a:cs typeface="+mn-cs"/>
        </a:defRPr>
      </a:lvl3pPr>
      <a:lvl4pPr marL="1200150" indent="-171450" algn="l" defTabSz="342900" rtl="0" fontAlgn="base">
        <a:spcBef>
          <a:spcPct val="20000"/>
        </a:spcBef>
        <a:spcAft>
          <a:spcPct val="0"/>
        </a:spcAft>
        <a:buFont typeface="Arial" panose="020B0604020202020204" pitchFamily="34" charset="0"/>
        <a:buChar char="–"/>
        <a:defRPr sz="1500" kern="1200">
          <a:solidFill>
            <a:schemeClr val="tx1"/>
          </a:solidFill>
          <a:latin typeface="+mn-lt"/>
          <a:ea typeface="ＭＳ Ｐゴシック" panose="020B0600070205080204" pitchFamily="34" charset="-128"/>
          <a:cs typeface="+mn-cs"/>
        </a:defRPr>
      </a:lvl4pPr>
      <a:lvl5pPr marL="1543050" indent="-171450" algn="l" defTabSz="342900" rtl="0" fontAlgn="base">
        <a:spcBef>
          <a:spcPct val="20000"/>
        </a:spcBef>
        <a:spcAft>
          <a:spcPct val="0"/>
        </a:spcAft>
        <a:buFont typeface="Arial" panose="020B0604020202020204" pitchFamily="34" charset="0"/>
        <a:buChar char="»"/>
        <a:defRPr sz="1500" kern="1200">
          <a:solidFill>
            <a:schemeClr val="tx1"/>
          </a:solidFill>
          <a:latin typeface="+mn-lt"/>
          <a:ea typeface="ＭＳ Ｐゴシック"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95144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scie.org.uk/safeguarding/adults/reviews/in-rapid-time/training"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dorsetcouncil.gov.uk/documents/35024/281402/Dorset+SAR+Systems+Findings+Report++Katherine+October+14.pdf/df37056a-51cd-68c2-5133-491180d96d51"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www.newham.gov.uk/downloads/file/2751/newham-sar-peggy-system-findings-response" TargetMode="External"/><Relationship Id="rId4" Type="http://schemas.openxmlformats.org/officeDocument/2006/relationships/hyperlink" Target="https://www.newham.gov.uk/downloads/file/2750/newham-sar-in-rapid-time-peggy"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org.uk/safeguarding/adults/reviews/in-rapid-time/tools-templates"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www.scie.org.uk/"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8ED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73E31-6A99-CFA2-BB86-581839334912}"/>
              </a:ext>
            </a:extLst>
          </p:cNvPr>
          <p:cNvSpPr>
            <a:spLocks noGrp="1"/>
          </p:cNvSpPr>
          <p:nvPr>
            <p:ph type="body" sz="quarter" idx="13"/>
          </p:nvPr>
        </p:nvSpPr>
        <p:spPr/>
        <p:txBody>
          <a:bodyPr/>
          <a:lstStyle/>
          <a:p>
            <a:r>
              <a:rPr lang="en-US" dirty="0"/>
              <a:t>[Name of presenter or participating </a:t>
            </a:r>
            <a:r>
              <a:rPr lang="en-US" dirty="0" err="1"/>
              <a:t>organisation</a:t>
            </a:r>
            <a:r>
              <a:rPr lang="en-US" dirty="0"/>
              <a:t>]</a:t>
            </a:r>
          </a:p>
          <a:p>
            <a:r>
              <a:rPr lang="en-US" dirty="0"/>
              <a:t>[Date]</a:t>
            </a:r>
          </a:p>
        </p:txBody>
      </p:sp>
      <p:sp>
        <p:nvSpPr>
          <p:cNvPr id="3" name="Title 2">
            <a:extLst>
              <a:ext uri="{FF2B5EF4-FFF2-40B4-BE49-F238E27FC236}">
                <a16:creationId xmlns:a16="http://schemas.microsoft.com/office/drawing/2014/main" id="{522797E2-5EBB-43E3-C573-22C6A3F52ADB}"/>
              </a:ext>
            </a:extLst>
          </p:cNvPr>
          <p:cNvSpPr>
            <a:spLocks noGrp="1"/>
          </p:cNvSpPr>
          <p:nvPr>
            <p:ph type="title"/>
          </p:nvPr>
        </p:nvSpPr>
        <p:spPr/>
        <p:txBody>
          <a:bodyPr/>
          <a:lstStyle/>
          <a:p>
            <a:r>
              <a:rPr lang="en-US" sz="3200" b="1" dirty="0"/>
              <a:t>The SAR in Rapid Time – overview of process and available tools</a:t>
            </a:r>
            <a:endParaRPr lang="en-US" b="1" dirty="0"/>
          </a:p>
        </p:txBody>
      </p:sp>
    </p:spTree>
    <p:extLst>
      <p:ext uri="{BB962C8B-B14F-4D97-AF65-F5344CB8AC3E}">
        <p14:creationId xmlns:p14="http://schemas.microsoft.com/office/powerpoint/2010/main" val="178893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p:txBody>
          <a:bodyPr/>
          <a:lstStyle/>
          <a:p>
            <a:r>
              <a:rPr lang="en-GB" sz="2000" dirty="0"/>
              <a:t>Lead reviewers should watch the recorded training modules available here before using the SAR in Rapid Time model:</a:t>
            </a:r>
          </a:p>
          <a:p>
            <a:endParaRPr lang="en-GB" dirty="0"/>
          </a:p>
          <a:p>
            <a:r>
              <a:rPr lang="en-GB" dirty="0">
                <a:hlinkClick r:id="rId3"/>
              </a:rPr>
              <a:t>https://www.scie.org.uk/safeguarding/adults/reviews/in-rapid-time/training</a:t>
            </a:r>
            <a:endParaRPr lang="en-GB" dirty="0"/>
          </a:p>
          <a:p>
            <a:pPr>
              <a:lnSpc>
                <a:spcPct val="100000"/>
              </a:lnSpc>
            </a:pPr>
            <a:endParaRPr lang="en-US" sz="2000" b="1" dirty="0"/>
          </a:p>
          <a:p>
            <a:pPr>
              <a:lnSpc>
                <a:spcPct val="100000"/>
              </a:lnSpc>
              <a:spcBef>
                <a:spcPts val="0"/>
              </a:spcBef>
            </a:pPr>
            <a:r>
              <a:rPr lang="en-US" sz="2000" dirty="0"/>
              <a:t>Delivered by Dr Sheila Fish,</a:t>
            </a:r>
          </a:p>
          <a:p>
            <a:pPr>
              <a:lnSpc>
                <a:spcPct val="100000"/>
              </a:lnSpc>
              <a:spcBef>
                <a:spcPts val="0"/>
              </a:spcBef>
            </a:pPr>
            <a:r>
              <a:rPr lang="en-US" sz="2000" dirty="0"/>
              <a:t>Independent Consultant &amp; SCIE Associate</a:t>
            </a:r>
            <a:endParaRPr lang="en-GB" sz="2000" dirty="0"/>
          </a:p>
          <a:p>
            <a:endParaRPr lang="en-US" dirty="0"/>
          </a:p>
        </p:txBody>
      </p:sp>
    </p:spTree>
    <p:extLst>
      <p:ext uri="{BB962C8B-B14F-4D97-AF65-F5344CB8AC3E}">
        <p14:creationId xmlns:p14="http://schemas.microsoft.com/office/powerpoint/2010/main" val="28454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p:txBody>
          <a:bodyPr/>
          <a:lstStyle/>
          <a:p>
            <a:r>
              <a:rPr lang="en-US" b="1" dirty="0"/>
              <a:t>Published examples</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p:txBody>
          <a:bodyPr/>
          <a:lstStyle/>
          <a:p>
            <a:pPr>
              <a:lnSpc>
                <a:spcPct val="100000"/>
              </a:lnSpc>
            </a:pPr>
            <a:r>
              <a:rPr lang="en-GB" sz="1800" dirty="0"/>
              <a:t>Dorset </a:t>
            </a:r>
          </a:p>
          <a:p>
            <a:pPr marL="457200" indent="-457200">
              <a:lnSpc>
                <a:spcPct val="100000"/>
              </a:lnSpc>
              <a:buFont typeface="Arial" panose="020B0604020202020204" pitchFamily="34" charset="0"/>
              <a:buChar char="•"/>
            </a:pPr>
            <a:r>
              <a:rPr lang="en-GB" sz="1800" dirty="0">
                <a:hlinkClick r:id="rId3"/>
              </a:rPr>
              <a:t>https://www.dorsetcouncil.gov.uk/documents/35024/281402/Dorset+SAR+Systems+Findings+Report++Katherine+October+14.pdf/df37056a-51cd-68c2-5133-491180d96d51</a:t>
            </a:r>
            <a:r>
              <a:rPr lang="en-GB" sz="1800" dirty="0"/>
              <a:t> </a:t>
            </a:r>
          </a:p>
          <a:p>
            <a:pPr>
              <a:lnSpc>
                <a:spcPct val="100000"/>
              </a:lnSpc>
            </a:pPr>
            <a:r>
              <a:rPr lang="en-GB" sz="1800" dirty="0"/>
              <a:t>Newham</a:t>
            </a:r>
          </a:p>
          <a:p>
            <a:pPr marL="285750" indent="-285750">
              <a:lnSpc>
                <a:spcPct val="100000"/>
              </a:lnSpc>
              <a:buFont typeface="Arial" panose="020B0604020202020204" pitchFamily="34" charset="0"/>
              <a:buChar char="•"/>
            </a:pPr>
            <a:r>
              <a:rPr lang="en-GB" sz="1800" dirty="0">
                <a:hlinkClick r:id="rId4"/>
              </a:rPr>
              <a:t>https://www.newham.gov.uk/downloads/file/2750/newham-sar-in-rapid-time-peggy</a:t>
            </a:r>
            <a:endParaRPr lang="en-GB" sz="1800" dirty="0"/>
          </a:p>
          <a:p>
            <a:pPr marL="285750" indent="-285750">
              <a:lnSpc>
                <a:spcPct val="100000"/>
              </a:lnSpc>
              <a:buFont typeface="Arial" panose="020B0604020202020204" pitchFamily="34" charset="0"/>
              <a:buChar char="•"/>
            </a:pPr>
            <a:r>
              <a:rPr lang="en-GB" sz="1800" dirty="0">
                <a:hlinkClick r:id="rId5"/>
              </a:rPr>
              <a:t>https://www.newham.gov.uk/downloads/file/2751/newham-sar-peggy-system-findings-response</a:t>
            </a:r>
            <a:endParaRPr lang="en-GB" sz="1800" dirty="0"/>
          </a:p>
          <a:p>
            <a:endParaRPr lang="en-US" dirty="0"/>
          </a:p>
        </p:txBody>
      </p:sp>
    </p:spTree>
    <p:extLst>
      <p:ext uri="{BB962C8B-B14F-4D97-AF65-F5344CB8AC3E}">
        <p14:creationId xmlns:p14="http://schemas.microsoft.com/office/powerpoint/2010/main" val="22929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09216"/>
            <a:ext cx="6983999" cy="656832"/>
          </a:xfrm>
        </p:spPr>
        <p:txBody>
          <a:bodyPr/>
          <a:lstStyle/>
          <a:p>
            <a:r>
              <a:rPr lang="en-US" b="1" dirty="0"/>
              <a:t>SAR in Rapid Time and tools</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066048"/>
            <a:ext cx="6983999" cy="5054320"/>
          </a:xfrm>
        </p:spPr>
        <p:txBody>
          <a:bodyPr/>
          <a:lstStyle/>
          <a:p>
            <a:endParaRPr lang="en-US" dirty="0"/>
          </a:p>
        </p:txBody>
      </p:sp>
      <p:graphicFrame>
        <p:nvGraphicFramePr>
          <p:cNvPr id="4" name="Diagram 3">
            <a:extLst>
              <a:ext uri="{FF2B5EF4-FFF2-40B4-BE49-F238E27FC236}">
                <a16:creationId xmlns:a16="http://schemas.microsoft.com/office/drawing/2014/main" id="{A9E6EE41-3AE9-282D-DCF5-8D22EDB54C54}"/>
              </a:ext>
            </a:extLst>
          </p:cNvPr>
          <p:cNvGraphicFramePr/>
          <p:nvPr>
            <p:extLst>
              <p:ext uri="{D42A27DB-BD31-4B8C-83A1-F6EECF244321}">
                <p14:modId xmlns:p14="http://schemas.microsoft.com/office/powerpoint/2010/main" val="1665576518"/>
              </p:ext>
            </p:extLst>
          </p:nvPr>
        </p:nvGraphicFramePr>
        <p:xfrm>
          <a:off x="328850" y="1421436"/>
          <a:ext cx="7386401" cy="5216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60B7982D-3109-A8B7-D8A6-E11861599E48}"/>
              </a:ext>
            </a:extLst>
          </p:cNvPr>
          <p:cNvSpPr/>
          <p:nvPr/>
        </p:nvSpPr>
        <p:spPr>
          <a:xfrm>
            <a:off x="378039" y="1058781"/>
            <a:ext cx="2330642" cy="284889"/>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Project plan template</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C5079FD8-826F-B3EA-C159-2E41F4BAEF97}"/>
              </a:ext>
            </a:extLst>
          </p:cNvPr>
          <p:cNvSpPr/>
          <p:nvPr/>
        </p:nvSpPr>
        <p:spPr>
          <a:xfrm>
            <a:off x="4438884" y="3553901"/>
            <a:ext cx="3371829" cy="700184"/>
          </a:xfrm>
          <a:prstGeom prst="rightArrow">
            <a:avLst/>
          </a:prstGeom>
          <a:solidFill>
            <a:srgbClr val="BE8D52"/>
          </a:solidFill>
          <a:ln w="12700" cap="flat" cmpd="sng" algn="ctr">
            <a:solidFill>
              <a:srgbClr val="4472C4">
                <a:shade val="50000"/>
              </a:srgbClr>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Early Analysis report template</a:t>
            </a:r>
          </a:p>
        </p:txBody>
      </p:sp>
      <p:sp>
        <p:nvSpPr>
          <p:cNvPr id="8" name="Arrow: Right 7">
            <a:extLst>
              <a:ext uri="{FF2B5EF4-FFF2-40B4-BE49-F238E27FC236}">
                <a16:creationId xmlns:a16="http://schemas.microsoft.com/office/drawing/2014/main" id="{F41C1BB6-B993-D2EC-8457-D4F7923FFBA9}"/>
              </a:ext>
            </a:extLst>
          </p:cNvPr>
          <p:cNvSpPr/>
          <p:nvPr/>
        </p:nvSpPr>
        <p:spPr>
          <a:xfrm>
            <a:off x="4642423" y="891408"/>
            <a:ext cx="3585795" cy="627521"/>
          </a:xfrm>
          <a:prstGeom prst="rightArrow">
            <a:avLst/>
          </a:prstGeom>
          <a:solidFill>
            <a:srgbClr val="C0504D"/>
          </a:solidFill>
          <a:ln w="12700" cap="flat" cmpd="sng" algn="ctr">
            <a:solidFill>
              <a:srgbClr val="4472C4">
                <a:shade val="50000"/>
              </a:srgbClr>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Agenda incl. 10 questions</a:t>
            </a:r>
          </a:p>
        </p:txBody>
      </p:sp>
      <p:sp>
        <p:nvSpPr>
          <p:cNvPr id="9" name="Arrow: Right 8">
            <a:extLst>
              <a:ext uri="{FF2B5EF4-FFF2-40B4-BE49-F238E27FC236}">
                <a16:creationId xmlns:a16="http://schemas.microsoft.com/office/drawing/2014/main" id="{858C1218-0865-E78D-C501-34B73AC251D1}"/>
              </a:ext>
            </a:extLst>
          </p:cNvPr>
          <p:cNvSpPr/>
          <p:nvPr/>
        </p:nvSpPr>
        <p:spPr>
          <a:xfrm>
            <a:off x="6556983" y="1419249"/>
            <a:ext cx="2507460" cy="548640"/>
          </a:xfrm>
          <a:prstGeom prst="rightArrow">
            <a:avLst/>
          </a:prstGeom>
          <a:solidFill>
            <a:srgbClr val="BE6C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GB" dirty="0">
                <a:solidFill>
                  <a:prstClr val="white"/>
                </a:solidFill>
                <a:latin typeface="Calibri" panose="020F0502020204030204"/>
              </a:rPr>
              <a:t>Record check template</a:t>
            </a:r>
          </a:p>
        </p:txBody>
      </p:sp>
      <p:sp>
        <p:nvSpPr>
          <p:cNvPr id="10" name="Arrow: Right 9">
            <a:extLst>
              <a:ext uri="{FF2B5EF4-FFF2-40B4-BE49-F238E27FC236}">
                <a16:creationId xmlns:a16="http://schemas.microsoft.com/office/drawing/2014/main" id="{E0FB3FB1-FFB1-75A0-112B-D6AAB526DA69}"/>
              </a:ext>
            </a:extLst>
          </p:cNvPr>
          <p:cNvSpPr/>
          <p:nvPr/>
        </p:nvSpPr>
        <p:spPr>
          <a:xfrm>
            <a:off x="7002746" y="2931922"/>
            <a:ext cx="2061697" cy="614712"/>
          </a:xfrm>
          <a:prstGeom prst="rightArrow">
            <a:avLst/>
          </a:prstGeom>
          <a:solidFill>
            <a:srgbClr val="BDA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GB" dirty="0">
                <a:solidFill>
                  <a:prstClr val="white"/>
                </a:solidFill>
                <a:latin typeface="Calibri" panose="020F0502020204030204"/>
              </a:rPr>
              <a:t>Invitation email</a:t>
            </a:r>
          </a:p>
        </p:txBody>
      </p:sp>
      <p:sp>
        <p:nvSpPr>
          <p:cNvPr id="11" name="Arrow: Right 10">
            <a:extLst>
              <a:ext uri="{FF2B5EF4-FFF2-40B4-BE49-F238E27FC236}">
                <a16:creationId xmlns:a16="http://schemas.microsoft.com/office/drawing/2014/main" id="{F65E6153-CF6C-9F1D-09A7-1058E5C44204}"/>
              </a:ext>
            </a:extLst>
          </p:cNvPr>
          <p:cNvSpPr/>
          <p:nvPr/>
        </p:nvSpPr>
        <p:spPr>
          <a:xfrm>
            <a:off x="5414289" y="4722570"/>
            <a:ext cx="3176913" cy="517644"/>
          </a:xfrm>
          <a:prstGeom prst="rightArrow">
            <a:avLst/>
          </a:prstGeom>
          <a:solidFill>
            <a:srgbClr val="B5BC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GB" dirty="0">
                <a:solidFill>
                  <a:prstClr val="white"/>
                </a:solidFill>
                <a:latin typeface="Calibri" panose="020F0502020204030204"/>
              </a:rPr>
              <a:t>Agenda template and opener</a:t>
            </a:r>
          </a:p>
        </p:txBody>
      </p:sp>
      <p:sp>
        <p:nvSpPr>
          <p:cNvPr id="12" name="Arrow: Right 11">
            <a:extLst>
              <a:ext uri="{FF2B5EF4-FFF2-40B4-BE49-F238E27FC236}">
                <a16:creationId xmlns:a16="http://schemas.microsoft.com/office/drawing/2014/main" id="{4CE3B297-D92F-F2A5-86C4-AC44AF4D8D92}"/>
              </a:ext>
            </a:extLst>
          </p:cNvPr>
          <p:cNvSpPr/>
          <p:nvPr/>
        </p:nvSpPr>
        <p:spPr>
          <a:xfrm>
            <a:off x="5663174" y="5387526"/>
            <a:ext cx="3371829" cy="579066"/>
          </a:xfrm>
          <a:prstGeom prst="rightArrow">
            <a:avLst/>
          </a:prstGeom>
          <a:solidFill>
            <a:srgbClr val="B5BC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GB" dirty="0">
                <a:solidFill>
                  <a:prstClr val="white"/>
                </a:solidFill>
                <a:latin typeface="Calibri" panose="020F0502020204030204"/>
              </a:rPr>
              <a:t>Feedback form template</a:t>
            </a:r>
          </a:p>
        </p:txBody>
      </p:sp>
      <p:sp>
        <p:nvSpPr>
          <p:cNvPr id="13" name="Arrow: Right 12">
            <a:extLst>
              <a:ext uri="{FF2B5EF4-FFF2-40B4-BE49-F238E27FC236}">
                <a16:creationId xmlns:a16="http://schemas.microsoft.com/office/drawing/2014/main" id="{1D5F0AA6-6136-7E64-06CE-93A973667647}"/>
              </a:ext>
            </a:extLst>
          </p:cNvPr>
          <p:cNvSpPr/>
          <p:nvPr/>
        </p:nvSpPr>
        <p:spPr>
          <a:xfrm>
            <a:off x="5579912" y="6150961"/>
            <a:ext cx="2648306" cy="645215"/>
          </a:xfrm>
          <a:prstGeom prst="rightArrow">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GB" dirty="0">
                <a:solidFill>
                  <a:prstClr val="white"/>
                </a:solidFill>
                <a:latin typeface="Calibri" panose="020F0502020204030204"/>
              </a:rPr>
              <a:t>Report template</a:t>
            </a:r>
          </a:p>
        </p:txBody>
      </p:sp>
    </p:spTree>
    <p:extLst>
      <p:ext uri="{BB962C8B-B14F-4D97-AF65-F5344CB8AC3E}">
        <p14:creationId xmlns:p14="http://schemas.microsoft.com/office/powerpoint/2010/main" val="96626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248919" y="234763"/>
            <a:ext cx="6983999" cy="656832"/>
          </a:xfrm>
        </p:spPr>
        <p:txBody>
          <a:bodyPr>
            <a:normAutofit/>
          </a:bodyPr>
          <a:lstStyle/>
          <a:p>
            <a:r>
              <a:rPr lang="en-GB" b="1" dirty="0"/>
              <a:t>C</a:t>
            </a:r>
            <a:r>
              <a:rPr lang="en-GB" sz="2400" b="1" dirty="0"/>
              <a:t>ouched in each SAB’s own processes</a:t>
            </a:r>
            <a:endParaRPr lang="en-US" b="1" dirty="0"/>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988840"/>
            <a:ext cx="6983999" cy="4869160"/>
          </a:xfrm>
        </p:spPr>
        <p:txBody>
          <a:bodyPr/>
          <a:lstStyle/>
          <a:p>
            <a:endParaRPr lang="en-US" dirty="0"/>
          </a:p>
        </p:txBody>
      </p:sp>
      <p:sp>
        <p:nvSpPr>
          <p:cNvPr id="4" name="Rectangle 3">
            <a:extLst>
              <a:ext uri="{FF2B5EF4-FFF2-40B4-BE49-F238E27FC236}">
                <a16:creationId xmlns:a16="http://schemas.microsoft.com/office/drawing/2014/main" id="{96AA0EA7-C8C3-5610-885C-8833B9B2EF82}"/>
              </a:ext>
            </a:extLst>
          </p:cNvPr>
          <p:cNvSpPr/>
          <p:nvPr/>
        </p:nvSpPr>
        <p:spPr>
          <a:xfrm>
            <a:off x="2060333" y="1006507"/>
            <a:ext cx="3747866" cy="43371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Referral</a:t>
            </a:r>
          </a:p>
        </p:txBody>
      </p:sp>
      <p:sp>
        <p:nvSpPr>
          <p:cNvPr id="5" name="Rectangle 4">
            <a:extLst>
              <a:ext uri="{FF2B5EF4-FFF2-40B4-BE49-F238E27FC236}">
                <a16:creationId xmlns:a16="http://schemas.microsoft.com/office/drawing/2014/main" id="{9C5EDBF0-BA2F-A620-D9D2-00942C61732E}"/>
              </a:ext>
            </a:extLst>
          </p:cNvPr>
          <p:cNvSpPr/>
          <p:nvPr/>
        </p:nvSpPr>
        <p:spPr>
          <a:xfrm>
            <a:off x="2060333" y="1547759"/>
            <a:ext cx="3747866" cy="441081"/>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Decision making</a:t>
            </a:r>
          </a:p>
        </p:txBody>
      </p:sp>
      <p:sp>
        <p:nvSpPr>
          <p:cNvPr id="6" name="Rectangle 5">
            <a:extLst>
              <a:ext uri="{FF2B5EF4-FFF2-40B4-BE49-F238E27FC236}">
                <a16:creationId xmlns:a16="http://schemas.microsoft.com/office/drawing/2014/main" id="{6473772C-902E-DEA6-9242-6BBEE5371D1B}"/>
              </a:ext>
            </a:extLst>
          </p:cNvPr>
          <p:cNvSpPr/>
          <p:nvPr/>
        </p:nvSpPr>
        <p:spPr>
          <a:xfrm>
            <a:off x="2060333" y="2096002"/>
            <a:ext cx="3747866" cy="57423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Informing &amp; engaging the person, family</a:t>
            </a:r>
          </a:p>
        </p:txBody>
      </p:sp>
      <p:pic>
        <p:nvPicPr>
          <p:cNvPr id="7" name="Picture 6">
            <a:extLst>
              <a:ext uri="{FF2B5EF4-FFF2-40B4-BE49-F238E27FC236}">
                <a16:creationId xmlns:a16="http://schemas.microsoft.com/office/drawing/2014/main" id="{869110EE-1CB3-C37D-2372-744ADB0278E4}"/>
              </a:ext>
            </a:extLst>
          </p:cNvPr>
          <p:cNvPicPr>
            <a:picLocks noChangeAspect="1"/>
          </p:cNvPicPr>
          <p:nvPr/>
        </p:nvPicPr>
        <p:blipFill>
          <a:blip r:embed="rId3"/>
          <a:stretch>
            <a:fillRect/>
          </a:stretch>
        </p:blipFill>
        <p:spPr>
          <a:xfrm>
            <a:off x="2060333" y="2767925"/>
            <a:ext cx="3747866" cy="2774862"/>
          </a:xfrm>
          <a:prstGeom prst="rect">
            <a:avLst/>
          </a:prstGeom>
        </p:spPr>
      </p:pic>
      <p:sp>
        <p:nvSpPr>
          <p:cNvPr id="8" name="Rectangle 7">
            <a:extLst>
              <a:ext uri="{FF2B5EF4-FFF2-40B4-BE49-F238E27FC236}">
                <a16:creationId xmlns:a16="http://schemas.microsoft.com/office/drawing/2014/main" id="{5695908A-67D3-84FA-C01A-98D60DDD3566}"/>
              </a:ext>
            </a:extLst>
          </p:cNvPr>
          <p:cNvSpPr/>
          <p:nvPr/>
        </p:nvSpPr>
        <p:spPr>
          <a:xfrm>
            <a:off x="2060333" y="5618987"/>
            <a:ext cx="3747865" cy="40773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Governance</a:t>
            </a:r>
          </a:p>
        </p:txBody>
      </p:sp>
      <p:sp>
        <p:nvSpPr>
          <p:cNvPr id="9" name="Rectangle 8">
            <a:extLst>
              <a:ext uri="{FF2B5EF4-FFF2-40B4-BE49-F238E27FC236}">
                <a16:creationId xmlns:a16="http://schemas.microsoft.com/office/drawing/2014/main" id="{6D8C5D43-863B-B8BC-E580-327018751FD8}"/>
              </a:ext>
            </a:extLst>
          </p:cNvPr>
          <p:cNvSpPr/>
          <p:nvPr/>
        </p:nvSpPr>
        <p:spPr>
          <a:xfrm>
            <a:off x="2060334" y="6102925"/>
            <a:ext cx="3747866" cy="40773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Improvement action</a:t>
            </a:r>
          </a:p>
        </p:txBody>
      </p:sp>
    </p:spTree>
    <p:extLst>
      <p:ext uri="{BB962C8B-B14F-4D97-AF65-F5344CB8AC3E}">
        <p14:creationId xmlns:p14="http://schemas.microsoft.com/office/powerpoint/2010/main" val="362199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19849"/>
            <a:ext cx="6983999" cy="656832"/>
          </a:xfrm>
        </p:spPr>
        <p:txBody>
          <a:bodyPr>
            <a:normAutofit fontScale="90000"/>
          </a:bodyPr>
          <a:lstStyle/>
          <a:p>
            <a:r>
              <a:rPr lang="en-GB" sz="2400" b="1" dirty="0"/>
              <a:t>Overview of </a:t>
            </a:r>
            <a:r>
              <a:rPr lang="en-GB" sz="2400" b="1" dirty="0">
                <a:hlinkClick r:id="rId3"/>
              </a:rPr>
              <a:t>tools to support use of </a:t>
            </a:r>
            <a:br>
              <a:rPr lang="en-GB" sz="2400" b="1" dirty="0">
                <a:hlinkClick r:id="rId3"/>
              </a:rPr>
            </a:br>
            <a:r>
              <a:rPr lang="en-GB" sz="2400" b="1" dirty="0">
                <a:hlinkClick r:id="rId3"/>
              </a:rPr>
              <a:t>SAR in Rapid Time</a:t>
            </a:r>
            <a:endParaRPr lang="en-US" b="1" dirty="0"/>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255194"/>
            <a:ext cx="6983999" cy="4131528"/>
          </a:xfrm>
        </p:spPr>
        <p:txBody>
          <a:bodyPr/>
          <a:lstStyle/>
          <a:p>
            <a:pPr marL="342900" indent="-342900">
              <a:lnSpc>
                <a:spcPct val="110000"/>
              </a:lnSpc>
              <a:spcAft>
                <a:spcPts val="600"/>
              </a:spcAft>
              <a:buAutoNum type="arabicPeriod"/>
            </a:pPr>
            <a:r>
              <a:rPr lang="en-US" sz="2000" dirty="0">
                <a:latin typeface="Arial" panose="020B0604020202020204" pitchFamily="34" charset="0"/>
                <a:cs typeface="Arial" panose="020B0604020202020204" pitchFamily="34" charset="0"/>
              </a:rPr>
              <a:t>Overview graphic and list of tools</a:t>
            </a:r>
          </a:p>
          <a:p>
            <a:pPr marL="342900" indent="-342900">
              <a:lnSpc>
                <a:spcPct val="110000"/>
              </a:lnSpc>
              <a:spcAft>
                <a:spcPts val="600"/>
              </a:spcAft>
              <a:buAutoNum type="arabicPeriod"/>
            </a:pPr>
            <a:r>
              <a:rPr lang="en-US" sz="2000" dirty="0">
                <a:latin typeface="Arial" panose="020B0604020202020204" pitchFamily="34" charset="0"/>
                <a:cs typeface="Arial" panose="020B0604020202020204" pitchFamily="34" charset="0"/>
              </a:rPr>
              <a:t>Project Plan template</a:t>
            </a:r>
          </a:p>
          <a:p>
            <a:pPr marL="342900" indent="-342900">
              <a:lnSpc>
                <a:spcPct val="110000"/>
              </a:lnSpc>
              <a:spcAft>
                <a:spcPts val="600"/>
              </a:spcAft>
              <a:buAutoNum type="arabicPeriod"/>
            </a:pPr>
            <a:r>
              <a:rPr lang="en-US" sz="2000" dirty="0">
                <a:latin typeface="Arial" panose="020B0604020202020204" pitchFamily="34" charset="0"/>
                <a:cs typeface="Arial" panose="020B0604020202020204" pitchFamily="34" charset="0"/>
              </a:rPr>
              <a:t>Introduction slides for Senior Agency Leads</a:t>
            </a:r>
          </a:p>
          <a:p>
            <a:pPr marL="342900" indent="-342900">
              <a:lnSpc>
                <a:spcPct val="110000"/>
              </a:lnSpc>
              <a:spcAft>
                <a:spcPts val="600"/>
              </a:spcAft>
              <a:buAutoNum type="arabicPeriod"/>
            </a:pPr>
            <a:r>
              <a:rPr lang="en-US" sz="2000" dirty="0">
                <a:latin typeface="Arial" panose="020B0604020202020204" pitchFamily="34" charset="0"/>
                <a:cs typeface="Arial" panose="020B0604020202020204" pitchFamily="34" charset="0"/>
              </a:rPr>
              <a:t>Set Up Meeting briefing including the 10 Questions </a:t>
            </a:r>
          </a:p>
          <a:p>
            <a:pPr marL="342900" indent="-342900">
              <a:lnSpc>
                <a:spcPct val="110000"/>
              </a:lnSpc>
              <a:spcAft>
                <a:spcPts val="600"/>
              </a:spcAft>
              <a:buAutoNum type="arabicPeriod"/>
            </a:pPr>
            <a:r>
              <a:rPr lang="en-US" sz="2000" dirty="0">
                <a:latin typeface="Arial" panose="020B0604020202020204" pitchFamily="34" charset="0"/>
                <a:cs typeface="Arial" panose="020B0604020202020204" pitchFamily="34" charset="0"/>
              </a:rPr>
              <a:t>Agency Record Check template</a:t>
            </a:r>
          </a:p>
          <a:p>
            <a:pPr marL="342900" indent="-342900">
              <a:lnSpc>
                <a:spcPct val="110000"/>
              </a:lnSpc>
              <a:spcAft>
                <a:spcPts val="600"/>
              </a:spcAft>
              <a:buAutoNum type="arabicPeriod"/>
            </a:pPr>
            <a:r>
              <a:rPr lang="en-US" sz="2000" dirty="0">
                <a:latin typeface="Arial" panose="020B0604020202020204" pitchFamily="34" charset="0"/>
                <a:cs typeface="Arial" panose="020B0604020202020204" pitchFamily="34" charset="0"/>
              </a:rPr>
              <a:t>Invitation email template to workshop</a:t>
            </a:r>
          </a:p>
          <a:p>
            <a:pPr marL="342900" indent="-342900">
              <a:lnSpc>
                <a:spcPct val="110000"/>
              </a:lnSpc>
              <a:spcAft>
                <a:spcPts val="600"/>
              </a:spcAft>
              <a:buAutoNum type="arabicPeriod"/>
            </a:pPr>
            <a:r>
              <a:rPr lang="en-US" sz="2000" dirty="0">
                <a:latin typeface="Arial" panose="020B0604020202020204" pitchFamily="34" charset="0"/>
                <a:cs typeface="Arial" panose="020B0604020202020204" pitchFamily="34" charset="0"/>
              </a:rPr>
              <a:t>Early Analysis Report template</a:t>
            </a:r>
          </a:p>
          <a:p>
            <a:pPr marL="342900" indent="-342900">
              <a:lnSpc>
                <a:spcPct val="110000"/>
              </a:lnSpc>
              <a:spcAft>
                <a:spcPts val="600"/>
              </a:spcAft>
              <a:buFontTx/>
              <a:buAutoNum type="arabicPeriod"/>
            </a:pPr>
            <a:r>
              <a:rPr lang="en-US" sz="2000" dirty="0">
                <a:latin typeface="Arial" panose="020B0604020202020204" pitchFamily="34" charset="0"/>
                <a:cs typeface="Arial" panose="020B0604020202020204" pitchFamily="34" charset="0"/>
              </a:rPr>
              <a:t>Workshop agenda template and opening text</a:t>
            </a:r>
          </a:p>
          <a:p>
            <a:pPr marL="342900" indent="-342900">
              <a:lnSpc>
                <a:spcPct val="110000"/>
              </a:lnSpc>
              <a:spcAft>
                <a:spcPts val="600"/>
              </a:spcAft>
              <a:buFontTx/>
              <a:buAutoNum type="arabicPeriod"/>
            </a:pPr>
            <a:r>
              <a:rPr lang="en-US" sz="2000" dirty="0">
                <a:latin typeface="Arial" panose="020B0604020202020204" pitchFamily="34" charset="0"/>
                <a:cs typeface="Arial" panose="020B0604020202020204" pitchFamily="34" charset="0"/>
              </a:rPr>
              <a:t>Systems findings report template</a:t>
            </a:r>
          </a:p>
          <a:p>
            <a:pPr marL="342900" indent="-342900">
              <a:lnSpc>
                <a:spcPct val="110000"/>
              </a:lnSpc>
              <a:spcAft>
                <a:spcPts val="600"/>
              </a:spcAft>
              <a:buFontTx/>
              <a:buAutoNum type="arabicPeriod"/>
            </a:pPr>
            <a:r>
              <a:rPr lang="en-US" sz="2000" dirty="0">
                <a:latin typeface="Arial" panose="020B0604020202020204" pitchFamily="34" charset="0"/>
                <a:cs typeface="Arial" panose="020B0604020202020204" pitchFamily="34" charset="0"/>
              </a:rPr>
              <a:t> Systems findings feedback from agency leads template</a:t>
            </a:r>
          </a:p>
          <a:p>
            <a:endParaRPr lang="en-US" dirty="0"/>
          </a:p>
        </p:txBody>
      </p:sp>
    </p:spTree>
    <p:extLst>
      <p:ext uri="{BB962C8B-B14F-4D97-AF65-F5344CB8AC3E}">
        <p14:creationId xmlns:p14="http://schemas.microsoft.com/office/powerpoint/2010/main" val="162427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1371-7D70-F455-9ACA-9A8934E6A4CB}"/>
              </a:ext>
            </a:extLst>
          </p:cNvPr>
          <p:cNvSpPr>
            <a:spLocks noGrp="1"/>
          </p:cNvSpPr>
          <p:nvPr>
            <p:ph type="title"/>
          </p:nvPr>
        </p:nvSpPr>
        <p:spPr/>
        <p:txBody>
          <a:bodyPr/>
          <a:lstStyle/>
          <a:p>
            <a:r>
              <a:rPr lang="en-US" i="0" dirty="0"/>
              <a:t>Thank you</a:t>
            </a:r>
            <a:br>
              <a:rPr lang="en-US" i="0" dirty="0"/>
            </a:br>
            <a:r>
              <a:rPr lang="en-US" i="0" dirty="0"/>
              <a:t>For more information please visit </a:t>
            </a:r>
            <a:br>
              <a:rPr lang="en-US" i="0" dirty="0"/>
            </a:br>
            <a:r>
              <a:rPr lang="en-US" i="0" dirty="0">
                <a:hlinkClick r:id="rId2"/>
              </a:rPr>
              <a:t>www.scie.org.uk</a:t>
            </a:r>
            <a:r>
              <a:rPr lang="en-US" i="0" dirty="0"/>
              <a:t> </a:t>
            </a:r>
          </a:p>
        </p:txBody>
      </p:sp>
    </p:spTree>
    <p:extLst>
      <p:ext uri="{BB962C8B-B14F-4D97-AF65-F5344CB8AC3E}">
        <p14:creationId xmlns:p14="http://schemas.microsoft.com/office/powerpoint/2010/main" val="2758993709"/>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ie templat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3C021F3F-8755-E84C-BF38-6D1B9B35DA8A}" vid="{79C1FD43-2304-EC42-9D74-EA61C7975C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2E0E2B4C6DAD4983886B2E492ECE8B" ma:contentTypeVersion="16" ma:contentTypeDescription="Create a new document." ma:contentTypeScope="" ma:versionID="7291aa0b3cfc43ed5b97cb8a836bd263">
  <xsd:schema xmlns:xsd="http://www.w3.org/2001/XMLSchema" xmlns:xs="http://www.w3.org/2001/XMLSchema" xmlns:p="http://schemas.microsoft.com/office/2006/metadata/properties" xmlns:ns2="1691b722-c4e5-4a7f-8464-2e4f95f40daa" xmlns:ns3="3c266304-a229-41c0-80d2-0a567d25d1a6" targetNamespace="http://schemas.microsoft.com/office/2006/metadata/properties" ma:root="true" ma:fieldsID="04d93fd53898b4054eefd73dd79b29b7" ns2:_="" ns3:_="">
    <xsd:import namespace="1691b722-c4e5-4a7f-8464-2e4f95f40daa"/>
    <xsd:import namespace="3c266304-a229-41c0-80d2-0a567d25d1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91b722-c4e5-4a7f-8464-2e4f95f40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7f2d2e-032f-41de-a4d3-ad9a0ad0e2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266304-a229-41c0-80d2-0a567d25d1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b5ee6f-75ce-4355-8b87-bd0ff31fa737}" ma:internalName="TaxCatchAll" ma:showField="CatchAllData" ma:web="3c266304-a229-41c0-80d2-0a567d25d1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91b722-c4e5-4a7f-8464-2e4f95f40daa">
      <Terms xmlns="http://schemas.microsoft.com/office/infopath/2007/PartnerControls"/>
    </lcf76f155ced4ddcb4097134ff3c332f>
    <TaxCatchAll xmlns="3c266304-a229-41c0-80d2-0a567d25d1a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BF033B-4B28-4E3B-9433-ECC639E159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91b722-c4e5-4a7f-8464-2e4f95f40daa"/>
    <ds:schemaRef ds:uri="3c266304-a229-41c0-80d2-0a567d25d1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FE00FD-37C8-45BD-8FEF-E28EC87FC859}">
  <ds:schemaRefs>
    <ds:schemaRef ds:uri="http://schemas.microsoft.com/office/2006/metadata/properties"/>
    <ds:schemaRef ds:uri="http://schemas.microsoft.com/office/infopath/2007/PartnerControls"/>
    <ds:schemaRef ds:uri="1691b722-c4e5-4a7f-8464-2e4f95f40daa"/>
    <ds:schemaRef ds:uri="3c266304-a229-41c0-80d2-0a567d25d1a6"/>
  </ds:schemaRefs>
</ds:datastoreItem>
</file>

<file path=customXml/itemProps3.xml><?xml version="1.0" encoding="utf-8"?>
<ds:datastoreItem xmlns:ds="http://schemas.openxmlformats.org/officeDocument/2006/customXml" ds:itemID="{D615B95D-8D21-43D0-8761-4358B3F0E6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500</Words>
  <Application>Microsoft Office PowerPoint</Application>
  <PresentationFormat>On-screen Show (4:3)</PresentationFormat>
  <Paragraphs>67</Paragraphs>
  <Slides>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Proxima Nova</vt:lpstr>
      <vt:lpstr>Proxima Nova Semibold</vt:lpstr>
      <vt:lpstr>2_Custom Design</vt:lpstr>
      <vt:lpstr>scie template 2</vt:lpstr>
      <vt:lpstr>The SAR in Rapid Time – overview of process and available tools</vt:lpstr>
      <vt:lpstr>Introduction</vt:lpstr>
      <vt:lpstr>Published examples</vt:lpstr>
      <vt:lpstr>SAR in Rapid Time and tools</vt:lpstr>
      <vt:lpstr>Couched in each SAB’s own processes</vt:lpstr>
      <vt:lpstr>Overview of tools to support use of  SAR in Rapid Time</vt:lpstr>
      <vt:lpstr>Thank you For more information please visit  www.scie.org.uk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Hillcoat</dc:creator>
  <cp:lastModifiedBy>Annie Simmons (SCIE)</cp:lastModifiedBy>
  <cp:revision>166</cp:revision>
  <dcterms:created xsi:type="dcterms:W3CDTF">2019-11-27T13:56:47Z</dcterms:created>
  <dcterms:modified xsi:type="dcterms:W3CDTF">2023-07-20T14:52:56Z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0x010100792E0E2B4C6DAD4983886B2E492ECE8B</vt:lpwstr>
  </property>
  <property fmtid="{D5CDD505-2E9C-101B-9397-08002B2CF9AE}" pid="3" name="MediaServiceImageTags">
    <vt:lpwstr/>
  </property>
</Properties>
</file>